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2" r:id="rId3"/>
    <p:sldId id="290" r:id="rId4"/>
    <p:sldId id="291" r:id="rId5"/>
    <p:sldId id="362" r:id="rId6"/>
    <p:sldId id="335" r:id="rId7"/>
    <p:sldId id="328" r:id="rId8"/>
    <p:sldId id="327" r:id="rId9"/>
    <p:sldId id="380" r:id="rId10"/>
    <p:sldId id="396" r:id="rId11"/>
    <p:sldId id="354" r:id="rId12"/>
    <p:sldId id="264" r:id="rId13"/>
    <p:sldId id="261" r:id="rId14"/>
    <p:sldId id="259" r:id="rId15"/>
    <p:sldId id="263" r:id="rId16"/>
    <p:sldId id="267" r:id="rId17"/>
    <p:sldId id="368" r:id="rId18"/>
    <p:sldId id="397" r:id="rId19"/>
    <p:sldId id="346" r:id="rId20"/>
    <p:sldId id="338" r:id="rId21"/>
    <p:sldId id="339" r:id="rId22"/>
    <p:sldId id="340" r:id="rId23"/>
    <p:sldId id="398" r:id="rId2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Titillium Web" panose="00000500000000000000" pitchFamily="2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82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xlQj1gW/W3WPZcKutb4ednBft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832CA-ED84-4668-B024-5742D05FB237}" v="25" dt="2025-10-24T20:24:42.843"/>
  </p1510:revLst>
</p1510:revInfo>
</file>

<file path=ppt/tableStyles.xml><?xml version="1.0" encoding="utf-8"?>
<a:tblStyleLst xmlns:a="http://schemas.openxmlformats.org/drawingml/2006/main" def="{6586B6A3-C2F0-4BF0-ACA7-F87061B3B165}">
  <a:tblStyle styleId="{6586B6A3-C2F0-4BF0-ACA7-F87061B3B16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0"/>
          </a:solidFill>
        </a:fill>
      </a:tcStyle>
    </a:wholeTbl>
    <a:band1H>
      <a:tcTxStyle/>
      <a:tcStyle>
        <a:tcBdr/>
        <a:fill>
          <a:solidFill>
            <a:srgbClr val="CADD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D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236" y="294"/>
      </p:cViewPr>
      <p:guideLst>
        <p:guide orient="horz" pos="248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o Rosas-Osuna" userId="c25acd3b51191ef2" providerId="LiveId" clId="{47F684DF-EEC0-477E-88E9-D5D27C0E658B}"/>
    <pc:docChg chg="undo custSel addSld delSld modSld sldOrd delMainMaster">
      <pc:chgData name="Rodrigo Rosas-Osuna" userId="c25acd3b51191ef2" providerId="LiveId" clId="{47F684DF-EEC0-477E-88E9-D5D27C0E658B}" dt="2025-10-24T20:25:41.370" v="365" actId="700"/>
      <pc:docMkLst>
        <pc:docMk/>
      </pc:docMkLst>
      <pc:sldChg chg="modSp mod">
        <pc:chgData name="Rodrigo Rosas-Osuna" userId="c25acd3b51191ef2" providerId="LiveId" clId="{47F684DF-EEC0-477E-88E9-D5D27C0E658B}" dt="2025-10-24T19:29:43.351" v="124" actId="1076"/>
        <pc:sldMkLst>
          <pc:docMk/>
          <pc:sldMk cId="0" sldId="256"/>
        </pc:sldMkLst>
        <pc:spChg chg="mod">
          <ac:chgData name="Rodrigo Rosas-Osuna" userId="c25acd3b51191ef2" providerId="LiveId" clId="{47F684DF-EEC0-477E-88E9-D5D27C0E658B}" dt="2025-10-24T19:29:29.439" v="117" actId="404"/>
          <ac:spMkLst>
            <pc:docMk/>
            <pc:sldMk cId="0" sldId="256"/>
            <ac:spMk id="71" creationId="{00000000-0000-0000-0000-000000000000}"/>
          </ac:spMkLst>
        </pc:spChg>
        <pc:spChg chg="mod">
          <ac:chgData name="Rodrigo Rosas-Osuna" userId="c25acd3b51191ef2" providerId="LiveId" clId="{47F684DF-EEC0-477E-88E9-D5D27C0E658B}" dt="2025-10-24T19:29:43.351" v="124" actId="1076"/>
          <ac:spMkLst>
            <pc:docMk/>
            <pc:sldMk cId="0" sldId="256"/>
            <ac:spMk id="72" creationId="{00000000-0000-0000-0000-000000000000}"/>
          </ac:spMkLst>
        </pc:spChg>
        <pc:spChg chg="mod">
          <ac:chgData name="Rodrigo Rosas-Osuna" userId="c25acd3b51191ef2" providerId="LiveId" clId="{47F684DF-EEC0-477E-88E9-D5D27C0E658B}" dt="2025-10-24T19:29:08.655" v="110" actId="20577"/>
          <ac:spMkLst>
            <pc:docMk/>
            <pc:sldMk cId="0" sldId="256"/>
            <ac:spMk id="73" creationId="{00000000-0000-0000-0000-000000000000}"/>
          </ac:spMkLst>
        </pc:spChg>
      </pc:sldChg>
      <pc:sldChg chg="del ord">
        <pc:chgData name="Rodrigo Rosas-Osuna" userId="c25acd3b51191ef2" providerId="LiveId" clId="{47F684DF-EEC0-477E-88E9-D5D27C0E658B}" dt="2025-10-24T20:02:39.051" v="335" actId="47"/>
        <pc:sldMkLst>
          <pc:docMk/>
          <pc:sldMk cId="0" sldId="257"/>
        </pc:sldMkLst>
      </pc:sldChg>
      <pc:sldChg chg="del">
        <pc:chgData name="Rodrigo Rosas-Osuna" userId="c25acd3b51191ef2" providerId="LiveId" clId="{47F684DF-EEC0-477E-88E9-D5D27C0E658B}" dt="2025-10-24T20:24:35.201" v="345" actId="47"/>
        <pc:sldMkLst>
          <pc:docMk/>
          <pc:sldMk cId="0" sldId="258"/>
        </pc:sldMkLst>
      </pc:sldChg>
      <pc:sldChg chg="modSp add mod modClrScheme chgLayout">
        <pc:chgData name="Rodrigo Rosas-Osuna" userId="c25acd3b51191ef2" providerId="LiveId" clId="{47F684DF-EEC0-477E-88E9-D5D27C0E658B}" dt="2025-10-24T20:00:31.197" v="315" actId="113"/>
        <pc:sldMkLst>
          <pc:docMk/>
          <pc:sldMk cId="0" sldId="259"/>
        </pc:sldMkLst>
        <pc:spChg chg="mod">
          <ac:chgData name="Rodrigo Rosas-Osuna" userId="c25acd3b51191ef2" providerId="LiveId" clId="{47F684DF-EEC0-477E-88E9-D5D27C0E658B}" dt="2025-10-24T20:00:31.197" v="315" actId="113"/>
          <ac:spMkLst>
            <pc:docMk/>
            <pc:sldMk cId="0" sldId="259"/>
            <ac:spMk id="97" creationId="{00000000-0000-0000-0000-000000000000}"/>
          </ac:spMkLst>
        </pc:spChg>
        <pc:picChg chg="mod">
          <ac:chgData name="Rodrigo Rosas-Osuna" userId="c25acd3b51191ef2" providerId="LiveId" clId="{47F684DF-EEC0-477E-88E9-D5D27C0E658B}" dt="2025-10-24T19:48:27.336" v="174" actId="1076"/>
          <ac:picMkLst>
            <pc:docMk/>
            <pc:sldMk cId="0" sldId="259"/>
            <ac:picMk id="96" creationId="{00000000-0000-0000-0000-000000000000}"/>
          </ac:picMkLst>
        </pc:picChg>
      </pc:sldChg>
      <pc:sldChg chg="delSp modSp add mod modClrScheme chgLayout">
        <pc:chgData name="Rodrigo Rosas-Osuna" userId="c25acd3b51191ef2" providerId="LiveId" clId="{47F684DF-EEC0-477E-88E9-D5D27C0E658B}" dt="2025-10-24T20:01:08.905" v="325" actId="1076"/>
        <pc:sldMkLst>
          <pc:docMk/>
          <pc:sldMk cId="0" sldId="261"/>
        </pc:sldMkLst>
        <pc:spChg chg="mod">
          <ac:chgData name="Rodrigo Rosas-Osuna" userId="c25acd3b51191ef2" providerId="LiveId" clId="{47F684DF-EEC0-477E-88E9-D5D27C0E658B}" dt="2025-10-24T20:01:08.905" v="325" actId="1076"/>
          <ac:spMkLst>
            <pc:docMk/>
            <pc:sldMk cId="0" sldId="261"/>
            <ac:spMk id="108" creationId="{00000000-0000-0000-0000-000000000000}"/>
          </ac:spMkLst>
        </pc:spChg>
        <pc:spChg chg="mod">
          <ac:chgData name="Rodrigo Rosas-Osuna" userId="c25acd3b51191ef2" providerId="LiveId" clId="{47F684DF-EEC0-477E-88E9-D5D27C0E658B}" dt="2025-10-24T20:01:02.004" v="323" actId="2711"/>
          <ac:spMkLst>
            <pc:docMk/>
            <pc:sldMk cId="0" sldId="261"/>
            <ac:spMk id="110" creationId="{00000000-0000-0000-0000-000000000000}"/>
          </ac:spMkLst>
        </pc:spChg>
        <pc:spChg chg="mod">
          <ac:chgData name="Rodrigo Rosas-Osuna" userId="c25acd3b51191ef2" providerId="LiveId" clId="{47F684DF-EEC0-477E-88E9-D5D27C0E658B}" dt="2025-10-24T20:00:55.752" v="322" actId="20577"/>
          <ac:spMkLst>
            <pc:docMk/>
            <pc:sldMk cId="0" sldId="261"/>
            <ac:spMk id="111" creationId="{00000000-0000-0000-0000-000000000000}"/>
          </ac:spMkLst>
        </pc:spChg>
        <pc:spChg chg="del">
          <ac:chgData name="Rodrigo Rosas-Osuna" userId="c25acd3b51191ef2" providerId="LiveId" clId="{47F684DF-EEC0-477E-88E9-D5D27C0E658B}" dt="2025-10-24T20:01:05.544" v="324" actId="478"/>
          <ac:spMkLst>
            <pc:docMk/>
            <pc:sldMk cId="0" sldId="261"/>
            <ac:spMk id="112" creationId="{00000000-0000-0000-0000-000000000000}"/>
          </ac:spMkLst>
        </pc:spChg>
      </pc:sldChg>
      <pc:sldChg chg="del">
        <pc:chgData name="Rodrigo Rosas-Osuna" userId="c25acd3b51191ef2" providerId="LiveId" clId="{47F684DF-EEC0-477E-88E9-D5D27C0E658B}" dt="2025-10-24T19:36:48.494" v="158" actId="47"/>
        <pc:sldMkLst>
          <pc:docMk/>
          <pc:sldMk cId="0" sldId="262"/>
        </pc:sldMkLst>
      </pc:sldChg>
      <pc:sldChg chg="addSp modSp add del mod modTransition modClrScheme modAnim chgLayout">
        <pc:chgData name="Rodrigo Rosas-Osuna" userId="c25acd3b51191ef2" providerId="LiveId" clId="{47F684DF-EEC0-477E-88E9-D5D27C0E658B}" dt="2025-10-24T19:59:54.001" v="309" actId="14100"/>
        <pc:sldMkLst>
          <pc:docMk/>
          <pc:sldMk cId="0" sldId="263"/>
        </pc:sldMkLst>
        <pc:spChg chg="add mod">
          <ac:chgData name="Rodrigo Rosas-Osuna" userId="c25acd3b51191ef2" providerId="LiveId" clId="{47F684DF-EEC0-477E-88E9-D5D27C0E658B}" dt="2025-10-24T19:59:54.001" v="309" actId="14100"/>
          <ac:spMkLst>
            <pc:docMk/>
            <pc:sldMk cId="0" sldId="263"/>
            <ac:spMk id="2" creationId="{C320F2F5-9064-CFB0-BFFB-7E5E09FF4C8A}"/>
          </ac:spMkLst>
        </pc:spChg>
        <pc:picChg chg="mod">
          <ac:chgData name="Rodrigo Rosas-Osuna" userId="c25acd3b51191ef2" providerId="LiveId" clId="{47F684DF-EEC0-477E-88E9-D5D27C0E658B}" dt="2025-10-24T19:59:41.862" v="305" actId="1076"/>
          <ac:picMkLst>
            <pc:docMk/>
            <pc:sldMk cId="0" sldId="263"/>
            <ac:picMk id="124" creationId="{00000000-0000-0000-0000-000000000000}"/>
          </ac:picMkLst>
        </pc:picChg>
      </pc:sldChg>
      <pc:sldChg chg="modSp add del mod modClrScheme chgLayout">
        <pc:chgData name="Rodrigo Rosas-Osuna" userId="c25acd3b51191ef2" providerId="LiveId" clId="{47F684DF-EEC0-477E-88E9-D5D27C0E658B}" dt="2025-10-24T19:54:57.310" v="278" actId="1076"/>
        <pc:sldMkLst>
          <pc:docMk/>
          <pc:sldMk cId="0" sldId="264"/>
        </pc:sldMkLst>
        <pc:picChg chg="mod">
          <ac:chgData name="Rodrigo Rosas-Osuna" userId="c25acd3b51191ef2" providerId="LiveId" clId="{47F684DF-EEC0-477E-88E9-D5D27C0E658B}" dt="2025-10-24T19:54:57.310" v="278" actId="1076"/>
          <ac:picMkLst>
            <pc:docMk/>
            <pc:sldMk cId="0" sldId="264"/>
            <ac:picMk id="130" creationId="{00000000-0000-0000-0000-000000000000}"/>
          </ac:picMkLst>
        </pc:picChg>
      </pc:sldChg>
      <pc:sldChg chg="modSp add mod ord modClrScheme chgLayout">
        <pc:chgData name="Rodrigo Rosas-Osuna" userId="c25acd3b51191ef2" providerId="LiveId" clId="{47F684DF-EEC0-477E-88E9-D5D27C0E658B}" dt="2025-10-24T20:00:23.500" v="314" actId="404"/>
        <pc:sldMkLst>
          <pc:docMk/>
          <pc:sldMk cId="0" sldId="267"/>
        </pc:sldMkLst>
        <pc:graphicFrameChg chg="modGraphic">
          <ac:chgData name="Rodrigo Rosas-Osuna" userId="c25acd3b51191ef2" providerId="LiveId" clId="{47F684DF-EEC0-477E-88E9-D5D27C0E658B}" dt="2025-10-24T20:00:23.500" v="314" actId="404"/>
          <ac:graphicFrameMkLst>
            <pc:docMk/>
            <pc:sldMk cId="0" sldId="267"/>
            <ac:graphicFrameMk id="152" creationId="{00000000-0000-0000-0000-000000000000}"/>
          </ac:graphicFrameMkLst>
        </pc:graphicFrameChg>
      </pc:sldChg>
      <pc:sldChg chg="del">
        <pc:chgData name="Rodrigo Rosas-Osuna" userId="c25acd3b51191ef2" providerId="LiveId" clId="{47F684DF-EEC0-477E-88E9-D5D27C0E658B}" dt="2025-10-24T19:36:31.277" v="149" actId="47"/>
        <pc:sldMkLst>
          <pc:docMk/>
          <pc:sldMk cId="1254260753" sldId="268"/>
        </pc:sldMkLst>
      </pc:sldChg>
      <pc:sldChg chg="del">
        <pc:chgData name="Rodrigo Rosas-Osuna" userId="c25acd3b51191ef2" providerId="LiveId" clId="{47F684DF-EEC0-477E-88E9-D5D27C0E658B}" dt="2025-10-24T19:36:41.443" v="154" actId="47"/>
        <pc:sldMkLst>
          <pc:docMk/>
          <pc:sldMk cId="0" sldId="272"/>
        </pc:sldMkLst>
      </pc:sldChg>
      <pc:sldChg chg="del">
        <pc:chgData name="Rodrigo Rosas-Osuna" userId="c25acd3b51191ef2" providerId="LiveId" clId="{47F684DF-EEC0-477E-88E9-D5D27C0E658B}" dt="2025-10-24T19:36:44.373" v="156" actId="47"/>
        <pc:sldMkLst>
          <pc:docMk/>
          <pc:sldMk cId="0" sldId="273"/>
        </pc:sldMkLst>
      </pc:sldChg>
      <pc:sldChg chg="del">
        <pc:chgData name="Rodrigo Rosas-Osuna" userId="c25acd3b51191ef2" providerId="LiveId" clId="{47F684DF-EEC0-477E-88E9-D5D27C0E658B}" dt="2025-10-24T19:36:32.472" v="150" actId="47"/>
        <pc:sldMkLst>
          <pc:docMk/>
          <pc:sldMk cId="0" sldId="274"/>
        </pc:sldMkLst>
      </pc:sldChg>
      <pc:sldChg chg="del">
        <pc:chgData name="Rodrigo Rosas-Osuna" userId="c25acd3b51191ef2" providerId="LiveId" clId="{47F684DF-EEC0-477E-88E9-D5D27C0E658B}" dt="2025-10-24T19:36:47.173" v="157" actId="47"/>
        <pc:sldMkLst>
          <pc:docMk/>
          <pc:sldMk cId="0" sldId="275"/>
        </pc:sldMkLst>
      </pc:sldChg>
      <pc:sldChg chg="del">
        <pc:chgData name="Rodrigo Rosas-Osuna" userId="c25acd3b51191ef2" providerId="LiveId" clId="{47F684DF-EEC0-477E-88E9-D5D27C0E658B}" dt="2025-10-24T19:36:33.376" v="151" actId="47"/>
        <pc:sldMkLst>
          <pc:docMk/>
          <pc:sldMk cId="2559996570" sldId="276"/>
        </pc:sldMkLst>
      </pc:sldChg>
      <pc:sldChg chg="del">
        <pc:chgData name="Rodrigo Rosas-Osuna" userId="c25acd3b51191ef2" providerId="LiveId" clId="{47F684DF-EEC0-477E-88E9-D5D27C0E658B}" dt="2025-10-24T19:36:35.128" v="152" actId="47"/>
        <pc:sldMkLst>
          <pc:docMk/>
          <pc:sldMk cId="2238322055" sldId="281"/>
        </pc:sldMkLst>
      </pc:sldChg>
      <pc:sldChg chg="delSp add ord">
        <pc:chgData name="Rodrigo Rosas-Osuna" userId="c25acd3b51191ef2" providerId="LiveId" clId="{47F684DF-EEC0-477E-88E9-D5D27C0E658B}" dt="2025-10-24T19:31:32.237" v="128"/>
        <pc:sldMkLst>
          <pc:docMk/>
          <pc:sldMk cId="0" sldId="282"/>
        </pc:sldMkLst>
        <pc:picChg chg="del">
          <ac:chgData name="Rodrigo Rosas-Osuna" userId="c25acd3b51191ef2" providerId="LiveId" clId="{47F684DF-EEC0-477E-88E9-D5D27C0E658B}" dt="2025-10-24T19:31:20.590" v="126" actId="478"/>
          <ac:picMkLst>
            <pc:docMk/>
            <pc:sldMk cId="0" sldId="282"/>
            <ac:picMk id="3" creationId="{425BAD3E-CF16-CEB0-9BDF-E6C3F49BA069}"/>
          </ac:picMkLst>
        </pc:picChg>
      </pc:sldChg>
      <pc:sldChg chg="delSp modSp add mod modClrScheme chgLayout">
        <pc:chgData name="Rodrigo Rosas-Osuna" userId="c25acd3b51191ef2" providerId="LiveId" clId="{47F684DF-EEC0-477E-88E9-D5D27C0E658B}" dt="2025-10-24T19:34:22.422" v="138" actId="1076"/>
        <pc:sldMkLst>
          <pc:docMk/>
          <pc:sldMk cId="636203378" sldId="290"/>
        </pc:sldMkLst>
        <pc:spChg chg="mod">
          <ac:chgData name="Rodrigo Rosas-Osuna" userId="c25acd3b51191ef2" providerId="LiveId" clId="{47F684DF-EEC0-477E-88E9-D5D27C0E658B}" dt="2025-10-24T19:34:22.422" v="138" actId="1076"/>
          <ac:spMkLst>
            <pc:docMk/>
            <pc:sldMk cId="636203378" sldId="290"/>
            <ac:spMk id="10" creationId="{BED6E85F-9999-50E5-DBB2-4E300A325ECD}"/>
          </ac:spMkLst>
        </pc:spChg>
        <pc:spChg chg="del">
          <ac:chgData name="Rodrigo Rosas-Osuna" userId="c25acd3b51191ef2" providerId="LiveId" clId="{47F684DF-EEC0-477E-88E9-D5D27C0E658B}" dt="2025-10-24T19:33:59.145" v="133" actId="478"/>
          <ac:spMkLst>
            <pc:docMk/>
            <pc:sldMk cId="636203378" sldId="290"/>
            <ac:spMk id="122" creationId="{C85F3D4B-2E53-C2D6-5038-46D29D9283F1}"/>
          </ac:spMkLst>
        </pc:spChg>
        <pc:graphicFrameChg chg="mod">
          <ac:chgData name="Rodrigo Rosas-Osuna" userId="c25acd3b51191ef2" providerId="LiveId" clId="{47F684DF-EEC0-477E-88E9-D5D27C0E658B}" dt="2025-10-24T19:34:19.508" v="137" actId="1076"/>
          <ac:graphicFrameMkLst>
            <pc:docMk/>
            <pc:sldMk cId="636203378" sldId="290"/>
            <ac:graphicFrameMk id="11" creationId="{292CDA41-632A-7284-181C-7144847EA223}"/>
          </ac:graphicFrameMkLst>
        </pc:graphicFrameChg>
        <pc:picChg chg="del">
          <ac:chgData name="Rodrigo Rosas-Osuna" userId="c25acd3b51191ef2" providerId="LiveId" clId="{47F684DF-EEC0-477E-88E9-D5D27C0E658B}" dt="2025-10-24T19:33:57.939" v="132" actId="478"/>
          <ac:picMkLst>
            <pc:docMk/>
            <pc:sldMk cId="636203378" sldId="290"/>
            <ac:picMk id="2" creationId="{EC89A6B7-484F-C9C1-8D73-AA27DD2CB731}"/>
          </ac:picMkLst>
        </pc:picChg>
        <pc:picChg chg="del">
          <ac:chgData name="Rodrigo Rosas-Osuna" userId="c25acd3b51191ef2" providerId="LiveId" clId="{47F684DF-EEC0-477E-88E9-D5D27C0E658B}" dt="2025-10-24T19:34:07.500" v="135" actId="478"/>
          <ac:picMkLst>
            <pc:docMk/>
            <pc:sldMk cId="636203378" sldId="290"/>
            <ac:picMk id="3" creationId="{8D0A7F29-E309-BE44-410D-F79DA3E1C841}"/>
          </ac:picMkLst>
        </pc:picChg>
        <pc:picChg chg="del">
          <ac:chgData name="Rodrigo Rosas-Osuna" userId="c25acd3b51191ef2" providerId="LiveId" clId="{47F684DF-EEC0-477E-88E9-D5D27C0E658B}" dt="2025-10-24T19:34:08.974" v="136" actId="478"/>
          <ac:picMkLst>
            <pc:docMk/>
            <pc:sldMk cId="636203378" sldId="290"/>
            <ac:picMk id="4" creationId="{1A6B06C7-6756-007E-52CE-26061FFD09ED}"/>
          </ac:picMkLst>
        </pc:picChg>
      </pc:sldChg>
      <pc:sldChg chg="delSp add mod modClrScheme chgLayout">
        <pc:chgData name="Rodrigo Rosas-Osuna" userId="c25acd3b51191ef2" providerId="LiveId" clId="{47F684DF-EEC0-477E-88E9-D5D27C0E658B}" dt="2025-10-24T19:35:24.442" v="147" actId="478"/>
        <pc:sldMkLst>
          <pc:docMk/>
          <pc:sldMk cId="2568060126" sldId="291"/>
        </pc:sldMkLst>
        <pc:spChg chg="del">
          <ac:chgData name="Rodrigo Rosas-Osuna" userId="c25acd3b51191ef2" providerId="LiveId" clId="{47F684DF-EEC0-477E-88E9-D5D27C0E658B}" dt="2025-10-24T19:35:21.973" v="145" actId="478"/>
          <ac:spMkLst>
            <pc:docMk/>
            <pc:sldMk cId="2568060126" sldId="291"/>
            <ac:spMk id="122" creationId="{BFBB7D52-9DA9-7472-7A69-0C426E404455}"/>
          </ac:spMkLst>
        </pc:spChg>
        <pc:picChg chg="del">
          <ac:chgData name="Rodrigo Rosas-Osuna" userId="c25acd3b51191ef2" providerId="LiveId" clId="{47F684DF-EEC0-477E-88E9-D5D27C0E658B}" dt="2025-10-24T19:35:20.944" v="144" actId="478"/>
          <ac:picMkLst>
            <pc:docMk/>
            <pc:sldMk cId="2568060126" sldId="291"/>
            <ac:picMk id="2" creationId="{DAF96E8A-762E-20B9-F41E-8ADCE6ADE209}"/>
          </ac:picMkLst>
        </pc:picChg>
        <pc:picChg chg="del">
          <ac:chgData name="Rodrigo Rosas-Osuna" userId="c25acd3b51191ef2" providerId="LiveId" clId="{47F684DF-EEC0-477E-88E9-D5D27C0E658B}" dt="2025-10-24T19:35:23.095" v="146" actId="478"/>
          <ac:picMkLst>
            <pc:docMk/>
            <pc:sldMk cId="2568060126" sldId="291"/>
            <ac:picMk id="3" creationId="{8A6C5F3B-8688-9776-429B-AE3D43FDE48F}"/>
          </ac:picMkLst>
        </pc:picChg>
        <pc:picChg chg="del">
          <ac:chgData name="Rodrigo Rosas-Osuna" userId="c25acd3b51191ef2" providerId="LiveId" clId="{47F684DF-EEC0-477E-88E9-D5D27C0E658B}" dt="2025-10-24T19:35:24.442" v="147" actId="478"/>
          <ac:picMkLst>
            <pc:docMk/>
            <pc:sldMk cId="2568060126" sldId="291"/>
            <ac:picMk id="4" creationId="{22ADD69E-B7A1-DCA2-D616-695C39D42A22}"/>
          </ac:picMkLst>
        </pc:picChg>
      </pc:sldChg>
      <pc:sldChg chg="addSp modSp add mod ord">
        <pc:chgData name="Rodrigo Rosas-Osuna" userId="c25acd3b51191ef2" providerId="LiveId" clId="{47F684DF-EEC0-477E-88E9-D5D27C0E658B}" dt="2025-10-24T19:49:25.174" v="212" actId="403"/>
        <pc:sldMkLst>
          <pc:docMk/>
          <pc:sldMk cId="3952345821" sldId="327"/>
        </pc:sldMkLst>
        <pc:spChg chg="add mod">
          <ac:chgData name="Rodrigo Rosas-Osuna" userId="c25acd3b51191ef2" providerId="LiveId" clId="{47F684DF-EEC0-477E-88E9-D5D27C0E658B}" dt="2025-10-24T19:49:25.174" v="212" actId="403"/>
          <ac:spMkLst>
            <pc:docMk/>
            <pc:sldMk cId="3952345821" sldId="327"/>
            <ac:spMk id="5" creationId="{08F08E37-8B51-9B13-A680-F3D31948BEDC}"/>
          </ac:spMkLst>
        </pc:spChg>
      </pc:sldChg>
      <pc:sldChg chg="delSp add mod modClrScheme chgLayout">
        <pc:chgData name="Rodrigo Rosas-Osuna" userId="c25acd3b51191ef2" providerId="LiveId" clId="{47F684DF-EEC0-477E-88E9-D5D27C0E658B}" dt="2025-10-24T19:41:30.312" v="168" actId="478"/>
        <pc:sldMkLst>
          <pc:docMk/>
          <pc:sldMk cId="1054887038" sldId="328"/>
        </pc:sldMkLst>
        <pc:picChg chg="del">
          <ac:chgData name="Rodrigo Rosas-Osuna" userId="c25acd3b51191ef2" providerId="LiveId" clId="{47F684DF-EEC0-477E-88E9-D5D27C0E658B}" dt="2025-10-24T19:41:30.312" v="168" actId="478"/>
          <ac:picMkLst>
            <pc:docMk/>
            <pc:sldMk cId="1054887038" sldId="328"/>
            <ac:picMk id="68" creationId="{00000000-0000-0000-0000-000000000000}"/>
          </ac:picMkLst>
        </pc:picChg>
      </pc:sldChg>
      <pc:sldChg chg="delSp add mod modClrScheme chgLayout">
        <pc:chgData name="Rodrigo Rosas-Osuna" userId="c25acd3b51191ef2" providerId="LiveId" clId="{47F684DF-EEC0-477E-88E9-D5D27C0E658B}" dt="2025-10-24T19:41:20.464" v="166" actId="478"/>
        <pc:sldMkLst>
          <pc:docMk/>
          <pc:sldMk cId="206058682" sldId="335"/>
        </pc:sldMkLst>
        <pc:picChg chg="del">
          <ac:chgData name="Rodrigo Rosas-Osuna" userId="c25acd3b51191ef2" providerId="LiveId" clId="{47F684DF-EEC0-477E-88E9-D5D27C0E658B}" dt="2025-10-24T19:41:20.464" v="166" actId="478"/>
          <ac:picMkLst>
            <pc:docMk/>
            <pc:sldMk cId="206058682" sldId="335"/>
            <ac:picMk id="68" creationId="{00000000-0000-0000-0000-000000000000}"/>
          </ac:picMkLst>
        </pc:picChg>
      </pc:sldChg>
      <pc:sldChg chg="delSp modSp add mod modClrScheme chgLayout">
        <pc:chgData name="Rodrigo Rosas-Osuna" userId="c25acd3b51191ef2" providerId="LiveId" clId="{47F684DF-EEC0-477E-88E9-D5D27C0E658B}" dt="2025-10-24T20:25:32.157" v="363" actId="700"/>
        <pc:sldMkLst>
          <pc:docMk/>
          <pc:sldMk cId="3835929909" sldId="338"/>
        </pc:sldMkLst>
        <pc:spChg chg="mod">
          <ac:chgData name="Rodrigo Rosas-Osuna" userId="c25acd3b51191ef2" providerId="LiveId" clId="{47F684DF-EEC0-477E-88E9-D5D27C0E658B}" dt="2025-10-24T20:25:28.941" v="362" actId="1076"/>
          <ac:spMkLst>
            <pc:docMk/>
            <pc:sldMk cId="3835929909" sldId="338"/>
            <ac:spMk id="2" creationId="{E696FEC6-D377-56FC-A29E-8A6C976FF46E}"/>
          </ac:spMkLst>
        </pc:spChg>
        <pc:spChg chg="del">
          <ac:chgData name="Rodrigo Rosas-Osuna" userId="c25acd3b51191ef2" providerId="LiveId" clId="{47F684DF-EEC0-477E-88E9-D5D27C0E658B}" dt="2025-10-24T20:25:18.074" v="360" actId="478"/>
          <ac:spMkLst>
            <pc:docMk/>
            <pc:sldMk cId="3835929909" sldId="338"/>
            <ac:spMk id="69" creationId="{00000000-0000-0000-0000-000000000000}"/>
          </ac:spMkLst>
        </pc:spChg>
        <pc:picChg chg="del">
          <ac:chgData name="Rodrigo Rosas-Osuna" userId="c25acd3b51191ef2" providerId="LiveId" clId="{47F684DF-EEC0-477E-88E9-D5D27C0E658B}" dt="2025-10-24T20:25:18.713" v="361" actId="478"/>
          <ac:picMkLst>
            <pc:docMk/>
            <pc:sldMk cId="3835929909" sldId="338"/>
            <ac:picMk id="68" creationId="{00000000-0000-0000-0000-000000000000}"/>
          </ac:picMkLst>
        </pc:picChg>
      </pc:sldChg>
      <pc:sldChg chg="delSp add mod modClrScheme chgLayout">
        <pc:chgData name="Rodrigo Rosas-Osuna" userId="c25acd3b51191ef2" providerId="LiveId" clId="{47F684DF-EEC0-477E-88E9-D5D27C0E658B}" dt="2025-10-24T20:25:14.360" v="359" actId="700"/>
        <pc:sldMkLst>
          <pc:docMk/>
          <pc:sldMk cId="1668435566" sldId="339"/>
        </pc:sldMkLst>
        <pc:spChg chg="del">
          <ac:chgData name="Rodrigo Rosas-Osuna" userId="c25acd3b51191ef2" providerId="LiveId" clId="{47F684DF-EEC0-477E-88E9-D5D27C0E658B}" dt="2025-10-24T20:25:09.730" v="357" actId="478"/>
          <ac:spMkLst>
            <pc:docMk/>
            <pc:sldMk cId="1668435566" sldId="339"/>
            <ac:spMk id="69" creationId="{00000000-0000-0000-0000-000000000000}"/>
          </ac:spMkLst>
        </pc:spChg>
        <pc:picChg chg="del">
          <ac:chgData name="Rodrigo Rosas-Osuna" userId="c25acd3b51191ef2" providerId="LiveId" clId="{47F684DF-EEC0-477E-88E9-D5D27C0E658B}" dt="2025-10-24T20:25:10.381" v="358" actId="478"/>
          <ac:picMkLst>
            <pc:docMk/>
            <pc:sldMk cId="1668435566" sldId="339"/>
            <ac:picMk id="68" creationId="{00000000-0000-0000-0000-000000000000}"/>
          </ac:picMkLst>
        </pc:picChg>
      </pc:sldChg>
      <pc:sldChg chg="delSp modSp add mod modClrScheme chgLayout">
        <pc:chgData name="Rodrigo Rosas-Osuna" userId="c25acd3b51191ef2" providerId="LiveId" clId="{47F684DF-EEC0-477E-88E9-D5D27C0E658B}" dt="2025-10-24T20:25:03.720" v="356" actId="403"/>
        <pc:sldMkLst>
          <pc:docMk/>
          <pc:sldMk cId="2459787398" sldId="340"/>
        </pc:sldMkLst>
        <pc:spChg chg="mod">
          <ac:chgData name="Rodrigo Rosas-Osuna" userId="c25acd3b51191ef2" providerId="LiveId" clId="{47F684DF-EEC0-477E-88E9-D5D27C0E658B}" dt="2025-10-24T20:25:03.720" v="356" actId="403"/>
          <ac:spMkLst>
            <pc:docMk/>
            <pc:sldMk cId="2459787398" sldId="340"/>
            <ac:spMk id="2" creationId="{A67B81F1-2230-B6CE-BE54-3C6428203AE7}"/>
          </ac:spMkLst>
        </pc:spChg>
        <pc:spChg chg="del">
          <ac:chgData name="Rodrigo Rosas-Osuna" userId="c25acd3b51191ef2" providerId="LiveId" clId="{47F684DF-EEC0-477E-88E9-D5D27C0E658B}" dt="2025-10-24T20:24:57.786" v="350" actId="478"/>
          <ac:spMkLst>
            <pc:docMk/>
            <pc:sldMk cId="2459787398" sldId="340"/>
            <ac:spMk id="69" creationId="{00000000-0000-0000-0000-000000000000}"/>
          </ac:spMkLst>
        </pc:spChg>
        <pc:picChg chg="del mod">
          <ac:chgData name="Rodrigo Rosas-Osuna" userId="c25acd3b51191ef2" providerId="LiveId" clId="{47F684DF-EEC0-477E-88E9-D5D27C0E658B}" dt="2025-10-24T20:24:55.340" v="349" actId="478"/>
          <ac:picMkLst>
            <pc:docMk/>
            <pc:sldMk cId="2459787398" sldId="340"/>
            <ac:picMk id="68" creationId="{00000000-0000-0000-0000-000000000000}"/>
          </ac:picMkLst>
        </pc:picChg>
      </pc:sldChg>
      <pc:sldChg chg="add del">
        <pc:chgData name="Rodrigo Rosas-Osuna" userId="c25acd3b51191ef2" providerId="LiveId" clId="{47F684DF-EEC0-477E-88E9-D5D27C0E658B}" dt="2025-10-24T19:40:58.122" v="164" actId="47"/>
        <pc:sldMkLst>
          <pc:docMk/>
          <pc:sldMk cId="69939093" sldId="341"/>
        </pc:sldMkLst>
      </pc:sldChg>
      <pc:sldChg chg="delSp add mod modClrScheme chgLayout">
        <pc:chgData name="Rodrigo Rosas-Osuna" userId="c25acd3b51191ef2" providerId="LiveId" clId="{47F684DF-EEC0-477E-88E9-D5D27C0E658B}" dt="2025-10-24T20:25:41.370" v="365" actId="700"/>
        <pc:sldMkLst>
          <pc:docMk/>
          <pc:sldMk cId="40081016" sldId="346"/>
        </pc:sldMkLst>
        <pc:picChg chg="del">
          <ac:chgData name="Rodrigo Rosas-Osuna" userId="c25acd3b51191ef2" providerId="LiveId" clId="{47F684DF-EEC0-477E-88E9-D5D27C0E658B}" dt="2025-10-24T20:25:35.459" v="364" actId="478"/>
          <ac:picMkLst>
            <pc:docMk/>
            <pc:sldMk cId="40081016" sldId="346"/>
            <ac:picMk id="68" creationId="{00000000-0000-0000-0000-000000000000}"/>
          </ac:picMkLst>
        </pc:picChg>
      </pc:sldChg>
      <pc:sldChg chg="addSp modSp add">
        <pc:chgData name="Rodrigo Rosas-Osuna" userId="c25acd3b51191ef2" providerId="LiveId" clId="{47F684DF-EEC0-477E-88E9-D5D27C0E658B}" dt="2025-10-24T19:48:02.110" v="171"/>
        <pc:sldMkLst>
          <pc:docMk/>
          <pc:sldMk cId="3735744887" sldId="354"/>
        </pc:sldMkLst>
        <pc:grpChg chg="add mod">
          <ac:chgData name="Rodrigo Rosas-Osuna" userId="c25acd3b51191ef2" providerId="LiveId" clId="{47F684DF-EEC0-477E-88E9-D5D27C0E658B}" dt="2025-10-24T19:48:02.110" v="171"/>
          <ac:grpSpMkLst>
            <pc:docMk/>
            <pc:sldMk cId="3735744887" sldId="354"/>
            <ac:grpSpMk id="3" creationId="{C48BA207-F893-CFEC-1BA2-32569BD6AF14}"/>
          </ac:grpSpMkLst>
        </pc:grp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8" creationId="{6839C68B-771B-4A39-A2A4-B1550D563284}"/>
          </ac:picMkLst>
        </pc:pic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9" creationId="{3BBDC18F-A0FB-F009-A319-822D9AD492F8}"/>
          </ac:picMkLst>
        </pc:pic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10" creationId="{E3FBF1B4-1715-AB11-21FF-C6E95CF4E206}"/>
          </ac:picMkLst>
        </pc:pic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11" creationId="{F0E52B8D-8C1C-1C15-56FB-D5894B8DE1CA}"/>
          </ac:picMkLst>
        </pc:pic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12" creationId="{298BC780-830B-6ACE-4261-C383C735B652}"/>
          </ac:picMkLst>
        </pc:pic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13" creationId="{BC5FE496-A43C-5162-032E-6D4E4B6C8BFA}"/>
          </ac:picMkLst>
        </pc:pic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14" creationId="{559F8A25-34B0-3C83-DA37-6D92D86C5F3E}"/>
          </ac:picMkLst>
        </pc:picChg>
        <pc:picChg chg="mod">
          <ac:chgData name="Rodrigo Rosas-Osuna" userId="c25acd3b51191ef2" providerId="LiveId" clId="{47F684DF-EEC0-477E-88E9-D5D27C0E658B}" dt="2025-10-24T19:47:47.982" v="169"/>
          <ac:picMkLst>
            <pc:docMk/>
            <pc:sldMk cId="3735744887" sldId="354"/>
            <ac:picMk id="15" creationId="{0B91F84A-1BF9-BDB1-C078-EB8C7FE461DB}"/>
          </ac:picMkLst>
        </pc:picChg>
      </pc:sldChg>
      <pc:sldChg chg="add del">
        <pc:chgData name="Rodrigo Rosas-Osuna" userId="c25acd3b51191ef2" providerId="LiveId" clId="{47F684DF-EEC0-477E-88E9-D5D27C0E658B}" dt="2025-10-24T19:34:33.046" v="139" actId="47"/>
        <pc:sldMkLst>
          <pc:docMk/>
          <pc:sldMk cId="4155768695" sldId="358"/>
        </pc:sldMkLst>
      </pc:sldChg>
      <pc:sldChg chg="add">
        <pc:chgData name="Rodrigo Rosas-Osuna" userId="c25acd3b51191ef2" providerId="LiveId" clId="{47F684DF-EEC0-477E-88E9-D5D27C0E658B}" dt="2025-10-24T19:36:05.858" v="148"/>
        <pc:sldMkLst>
          <pc:docMk/>
          <pc:sldMk cId="3300808041" sldId="362"/>
        </pc:sldMkLst>
      </pc:sldChg>
      <pc:sldChg chg="modSp add del mod modClrScheme chgLayout">
        <pc:chgData name="Rodrigo Rosas-Osuna" userId="c25acd3b51191ef2" providerId="LiveId" clId="{47F684DF-EEC0-477E-88E9-D5D27C0E658B}" dt="2025-10-24T20:01:49.660" v="332" actId="47"/>
        <pc:sldMkLst>
          <pc:docMk/>
          <pc:sldMk cId="0" sldId="367"/>
        </pc:sldMkLst>
        <pc:picChg chg="mod">
          <ac:chgData name="Rodrigo Rosas-Osuna" userId="c25acd3b51191ef2" providerId="LiveId" clId="{47F684DF-EEC0-477E-88E9-D5D27C0E658B}" dt="2025-10-24T20:01:47.873" v="331" actId="1076"/>
          <ac:picMkLst>
            <pc:docMk/>
            <pc:sldMk cId="0" sldId="367"/>
            <ac:picMk id="144" creationId="{00000000-0000-0000-0000-000000000000}"/>
          </ac:picMkLst>
        </pc:picChg>
      </pc:sldChg>
      <pc:sldChg chg="modSp add mod modClrScheme chgLayout">
        <pc:chgData name="Rodrigo Rosas-Osuna" userId="c25acd3b51191ef2" providerId="LiveId" clId="{47F684DF-EEC0-477E-88E9-D5D27C0E658B}" dt="2025-10-24T20:02:50.671" v="336" actId="700"/>
        <pc:sldMkLst>
          <pc:docMk/>
          <pc:sldMk cId="0" sldId="368"/>
        </pc:sldMkLst>
        <pc:picChg chg="mod">
          <ac:chgData name="Rodrigo Rosas-Osuna" userId="c25acd3b51191ef2" providerId="LiveId" clId="{47F684DF-EEC0-477E-88E9-D5D27C0E658B}" dt="2025-10-24T20:01:33.417" v="329" actId="1076"/>
          <ac:picMkLst>
            <pc:docMk/>
            <pc:sldMk cId="0" sldId="368"/>
            <ac:picMk id="158" creationId="{00000000-0000-0000-0000-000000000000}"/>
          </ac:picMkLst>
        </pc:picChg>
      </pc:sldChg>
      <pc:sldChg chg="modSp add mod modClrScheme chgLayout">
        <pc:chgData name="Rodrigo Rosas-Osuna" userId="c25acd3b51191ef2" providerId="LiveId" clId="{47F684DF-EEC0-477E-88E9-D5D27C0E658B}" dt="2025-10-24T19:51:29.114" v="259" actId="20577"/>
        <pc:sldMkLst>
          <pc:docMk/>
          <pc:sldMk cId="948866344" sldId="380"/>
        </pc:sldMkLst>
        <pc:spChg chg="mod">
          <ac:chgData name="Rodrigo Rosas-Osuna" userId="c25acd3b51191ef2" providerId="LiveId" clId="{47F684DF-EEC0-477E-88E9-D5D27C0E658B}" dt="2025-10-24T19:51:29.114" v="259" actId="20577"/>
          <ac:spMkLst>
            <pc:docMk/>
            <pc:sldMk cId="948866344" sldId="380"/>
            <ac:spMk id="2" creationId="{C782D62D-F42C-DB4E-A31E-53C1E15B45A7}"/>
          </ac:spMkLst>
        </pc:spChg>
        <pc:spChg chg="mod">
          <ac:chgData name="Rodrigo Rosas-Osuna" userId="c25acd3b51191ef2" providerId="LiveId" clId="{47F684DF-EEC0-477E-88E9-D5D27C0E658B}" dt="2025-10-24T19:51:21.632" v="256" actId="1076"/>
          <ac:spMkLst>
            <pc:docMk/>
            <pc:sldMk cId="948866344" sldId="380"/>
            <ac:spMk id="4" creationId="{1F850695-E0D2-5A88-FDA4-5F495ECA43D5}"/>
          </ac:spMkLst>
        </pc:spChg>
      </pc:sldChg>
      <pc:sldChg chg="modSp add mod modClrScheme chgLayout">
        <pc:chgData name="Rodrigo Rosas-Osuna" userId="c25acd3b51191ef2" providerId="LiveId" clId="{47F684DF-EEC0-477E-88E9-D5D27C0E658B}" dt="2025-10-24T19:52:53.487" v="275" actId="255"/>
        <pc:sldMkLst>
          <pc:docMk/>
          <pc:sldMk cId="1195673949" sldId="396"/>
        </pc:sldMkLst>
        <pc:spChg chg="mod">
          <ac:chgData name="Rodrigo Rosas-Osuna" userId="c25acd3b51191ef2" providerId="LiveId" clId="{47F684DF-EEC0-477E-88E9-D5D27C0E658B}" dt="2025-10-24T19:52:53.487" v="275" actId="255"/>
          <ac:spMkLst>
            <pc:docMk/>
            <pc:sldMk cId="1195673949" sldId="396"/>
            <ac:spMk id="2" creationId="{FAD28E07-2E0D-0E1C-2301-8B803C701B81}"/>
          </ac:spMkLst>
        </pc:spChg>
      </pc:sldChg>
      <pc:sldChg chg="addSp modSp new mod modClrScheme modAnim chgLayout">
        <pc:chgData name="Rodrigo Rosas-Osuna" userId="c25acd3b51191ef2" providerId="LiveId" clId="{47F684DF-EEC0-477E-88E9-D5D27C0E658B}" dt="2025-10-24T20:03:57.162" v="344" actId="1076"/>
        <pc:sldMkLst>
          <pc:docMk/>
          <pc:sldMk cId="1389616524" sldId="397"/>
        </pc:sldMkLst>
        <pc:picChg chg="add mod">
          <ac:chgData name="Rodrigo Rosas-Osuna" userId="c25acd3b51191ef2" providerId="LiveId" clId="{47F684DF-EEC0-477E-88E9-D5D27C0E658B}" dt="2025-10-24T20:03:57.162" v="344" actId="1076"/>
          <ac:picMkLst>
            <pc:docMk/>
            <pc:sldMk cId="1389616524" sldId="397"/>
            <ac:picMk id="2" creationId="{3C8C9288-ECA5-49FA-44BC-F82430716B8B}"/>
          </ac:picMkLst>
        </pc:picChg>
      </pc:sldChg>
      <pc:sldChg chg="add">
        <pc:chgData name="Rodrigo Rosas-Osuna" userId="c25acd3b51191ef2" providerId="LiveId" clId="{47F684DF-EEC0-477E-88E9-D5D27C0E658B}" dt="2025-10-24T20:24:42.838" v="346"/>
        <pc:sldMkLst>
          <pc:docMk/>
          <pc:sldMk cId="1226944479" sldId="398"/>
        </pc:sldMkLst>
      </pc:sldChg>
      <pc:sldMasterChg chg="delSldLayout">
        <pc:chgData name="Rodrigo Rosas-Osuna" userId="c25acd3b51191ef2" providerId="LiveId" clId="{47F684DF-EEC0-477E-88E9-D5D27C0E658B}" dt="2025-10-24T20:24:35.201" v="345" actId="47"/>
        <pc:sldMasterMkLst>
          <pc:docMk/>
          <pc:sldMasterMk cId="0" sldId="2147483648"/>
        </pc:sldMasterMkLst>
        <pc:sldLayoutChg chg="del">
          <pc:chgData name="Rodrigo Rosas-Osuna" userId="c25acd3b51191ef2" providerId="LiveId" clId="{47F684DF-EEC0-477E-88E9-D5D27C0E658B}" dt="2025-10-24T20:02:39.051" v="335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Rodrigo Rosas-Osuna" userId="c25acd3b51191ef2" providerId="LiveId" clId="{47F684DF-EEC0-477E-88E9-D5D27C0E658B}" dt="2025-10-24T20:24:35.201" v="345" actId="47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Rodrigo Rosas-Osuna" userId="c25acd3b51191ef2" providerId="LiveId" clId="{47F684DF-EEC0-477E-88E9-D5D27C0E658B}" dt="2025-10-24T19:36:31.277" v="149" actId="47"/>
          <pc:sldLayoutMkLst>
            <pc:docMk/>
            <pc:sldMasterMk cId="0" sldId="2147483648"/>
            <pc:sldLayoutMk cId="350817381" sldId="2147483662"/>
          </pc:sldLayoutMkLst>
        </pc:sldLayoutChg>
      </pc:sldMasterChg>
      <pc:sldMasterChg chg="del delSldLayout">
        <pc:chgData name="Rodrigo Rosas-Osuna" userId="c25acd3b51191ef2" providerId="LiveId" clId="{47F684DF-EEC0-477E-88E9-D5D27C0E658B}" dt="2025-10-24T19:36:47.173" v="157" actId="47"/>
        <pc:sldMasterMkLst>
          <pc:docMk/>
          <pc:sldMasterMk cId="0" sldId="2147483656"/>
        </pc:sldMasterMkLst>
        <pc:sldLayoutChg chg="del">
          <pc:chgData name="Rodrigo Rosas-Osuna" userId="c25acd3b51191ef2" providerId="LiveId" clId="{47F684DF-EEC0-477E-88E9-D5D27C0E658B}" dt="2025-10-24T19:36:47.173" v="157" actId="47"/>
          <pc:sldLayoutMkLst>
            <pc:docMk/>
            <pc:sldMasterMk cId="0" sldId="2147483656"/>
            <pc:sldLayoutMk cId="0" sldId="2147483657"/>
          </pc:sldLayoutMkLst>
        </pc:sldLayoutChg>
        <pc:sldLayoutChg chg="del">
          <pc:chgData name="Rodrigo Rosas-Osuna" userId="c25acd3b51191ef2" providerId="LiveId" clId="{47F684DF-EEC0-477E-88E9-D5D27C0E658B}" dt="2025-10-24T19:36:47.173" v="157" actId="47"/>
          <pc:sldLayoutMkLst>
            <pc:docMk/>
            <pc:sldMasterMk cId="0" sldId="2147483656"/>
            <pc:sldLayoutMk cId="0" sldId="2147483658"/>
          </pc:sldLayoutMkLst>
        </pc:sldLayoutChg>
        <pc:sldLayoutChg chg="del">
          <pc:chgData name="Rodrigo Rosas-Osuna" userId="c25acd3b51191ef2" providerId="LiveId" clId="{47F684DF-EEC0-477E-88E9-D5D27C0E658B}" dt="2025-10-24T19:36:47.173" v="157" actId="47"/>
          <pc:sldLayoutMkLst>
            <pc:docMk/>
            <pc:sldMasterMk cId="0" sldId="2147483656"/>
            <pc:sldLayoutMk cId="0" sldId="2147483659"/>
          </pc:sldLayoutMkLst>
        </pc:sldLayoutChg>
        <pc:sldLayoutChg chg="del">
          <pc:chgData name="Rodrigo Rosas-Osuna" userId="c25acd3b51191ef2" providerId="LiveId" clId="{47F684DF-EEC0-477E-88E9-D5D27C0E658B}" dt="2025-10-24T19:36:47.173" v="157" actId="47"/>
          <pc:sldLayoutMkLst>
            <pc:docMk/>
            <pc:sldMasterMk cId="0" sldId="2147483656"/>
            <pc:sldLayoutMk cId="0" sldId="2147483660"/>
          </pc:sldLayoutMkLst>
        </pc:sldLayoutChg>
        <pc:sldLayoutChg chg="del">
          <pc:chgData name="Rodrigo Rosas-Osuna" userId="c25acd3b51191ef2" providerId="LiveId" clId="{47F684DF-EEC0-477E-88E9-D5D27C0E658B}" dt="2025-10-24T19:36:47.173" v="157" actId="47"/>
          <pc:sldLayoutMkLst>
            <pc:docMk/>
            <pc:sldMasterMk cId="0" sldId="2147483656"/>
            <pc:sldLayoutMk cId="0" sldId="2147483661"/>
          </pc:sldLayoutMkLst>
        </pc:sldLayoutChg>
      </pc:sldMaster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d.docs.live.net/c25acd3b51191ef2/Documentos/Documentos/1.%20Fundaci&#243;n%20Ale&#225;tica/2024/2.%20Monitor%20de%20la%20Seguridad%20Vial/Monitor%20de%20la%20Seguridad%20Vial%202025/Perfil%20Nacional%202023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'[Perfil Nacional 2023.xlsx]Mapa nacional'!$P$4:$P$35</cx:f>
        <cx:nf>'[Perfil Nacional 2023.xlsx]Mapa nacional'!$P$3</cx:nf>
        <cx:lvl ptCount="32" name="2023">
          <cx:pt idx="0">Aguascalientes</cx:pt>
          <cx:pt idx="1">Baja California</cx:pt>
          <cx:pt idx="2">Baja California Sur</cx:pt>
          <cx:pt idx="3">Campeche</cx:pt>
          <cx:pt idx="4">Coahuila</cx:pt>
          <cx:pt idx="5">Colima</cx:pt>
          <cx:pt idx="6">Chiapas</cx:pt>
          <cx:pt idx="7">Chihuahua</cx:pt>
          <cx:pt idx="8">Ciudad de México</cx:pt>
          <cx:pt idx="9">Durango</cx:pt>
          <cx:pt idx="10">Guanajuato</cx:pt>
          <cx:pt idx="11">Guerrero</cx:pt>
          <cx:pt idx="12">Hidalgo</cx:pt>
          <cx:pt idx="13">Jalisco</cx:pt>
          <cx:pt idx="14">México</cx:pt>
          <cx:pt idx="15">Michoacán</cx:pt>
          <cx:pt idx="16">Morelos</cx:pt>
          <cx:pt idx="17">Nayarit</cx:pt>
          <cx:pt idx="18">Nuevo León</cx:pt>
          <cx:pt idx="19">Oaxaca</cx:pt>
          <cx:pt idx="20">Puebla</cx:pt>
          <cx:pt idx="21">Querétaro</cx:pt>
          <cx:pt idx="22">Quintana Roo</cx:pt>
          <cx:pt idx="23">San Luis Potosí</cx:pt>
          <cx:pt idx="24">Sinaloa</cx:pt>
          <cx:pt idx="25">Sonora</cx:pt>
          <cx:pt idx="26">Tabasco</cx:pt>
          <cx:pt idx="27">Tamaulipas</cx:pt>
          <cx:pt idx="28">Tlaxcala</cx:pt>
          <cx:pt idx="29">Veracruz</cx:pt>
          <cx:pt idx="30">Yucatán</cx:pt>
          <cx:pt idx="31">Zacatecas</cx:pt>
        </cx:lvl>
      </cx:strDim>
      <cx:numDim type="colorVal">
        <cx:f>'[Perfil Nacional 2023.xlsx]Mapa nacional'!$Q$4:$Q$35</cx:f>
        <cx:nf>'[Perfil Nacional 2023.xlsx]Mapa nacional'!$Q$3</cx:nf>
        <cx:lvl ptCount="32" formatCode="0.0" name="Tasa">
          <cx:pt idx="0">16.6132857306437</cx:pt>
          <cx:pt idx="1">8.3779868395790071</cx:pt>
          <cx:pt idx="2">13.367659023285078</cx:pt>
          <cx:pt idx="3">16.416024144183201</cx:pt>
          <cx:pt idx="4">12.451993494813276</cx:pt>
          <cx:pt idx="5">22.577088875832612</cx:pt>
          <cx:pt idx="6">10.880620588892148</cx:pt>
          <cx:pt idx="7">18.921279372309989</cx:pt>
          <cx:pt idx="8">8.5559646297072849</cx:pt>
          <cx:pt idx="9">17.215446309129398</cx:pt>
          <cx:pt idx="10">17.423167955446512</cx:pt>
          <cx:pt idx="11">11.125862358377622</cx:pt>
          <cx:pt idx="12">12.888031201427845</cx:pt>
          <cx:pt idx="13">14.446779358414179</cx:pt>
          <cx:pt idx="14">4.8110931695047547</cx:pt>
          <cx:pt idx="15">16.34145026028153</cx:pt>
          <cx:pt idx="16">14.919809715799783</cx:pt>
          <cx:pt idx="17">26.118053602282316</cx:pt>
          <cx:pt idx="18">9.2064803947919369</cx:pt>
          <cx:pt idx="19">15.175007114015278</cx:pt>
          <cx:pt idx="20">9.5838953496536554</cx:pt>
          <cx:pt idx="21">15.79411356514974</cx:pt>
          <cx:pt idx="22">18.865065760351278</cx:pt>
          <cx:pt idx="23">20.265761235215205</cx:pt>
          <cx:pt idx="24">17.150863000242783</cx:pt>
          <cx:pt idx="25">13.888284972031979</cx:pt>
          <cx:pt idx="26">23.668041259791583</cx:pt>
          <cx:pt idx="27">14.597399383761831</cx:pt>
          <cx:pt idx="28">17.977273611981076</cx:pt>
          <cx:pt idx="29">5.7184430487344162</cx:pt>
          <cx:pt idx="30">16.147592255353782</cx:pt>
          <cx:pt idx="31">21.390209107119194</cx:pt>
        </cx:lvl>
      </cx:numDim>
    </cx:data>
  </cx:chartData>
  <cx:chart>
    <cx:plotArea>
      <cx:plotAreaRegion>
        <cx:series layoutId="regionMap" uniqueId="{A2914E99-7E3F-4755-A11C-46F0D0998E62}">
          <cx:dataLabels/>
          <cx:dataId val="0"/>
          <cx:layoutPr>
            <cx:geography cultureLanguage="es-ES" cultureRegion="MX" attribution="Con tecnología de Bing">
              <cx:geoCache provider="{E9337A44-BEBE-4D9F-B70C-5C5E7DAFC167}">
                <cx:binary>1HzJctzIsuWvyLRusGJCBHDt1jMTxhyZnCVqA0tRLCCAAALz9De9fIte9SfUj7UnNZSYYkkqu3xm
TauyVDKRATjiwN2PH4/If9+N/7pT9/v61ZirovnX3fj766Rty3/99ltzl9zn++Ykl3e1bvQf7cmd
zn/Tf/wh7+5/+1jvB1nEvxGE2W93yb5u78fX//VvOFt8rzf6bt9KXZx39/V0cd90qm1+cOzJQ6/2
H3NZeLJpa3nX4t9fX+3zfadkuW9ev7ovWtlOV1N5//vrR997/eq347N9d+VXCoxru48wlrATIpiw
hI2IRQmi+PUrpYv482HDtk64wBybHCHTMm1qfbn26T6H8b9m04NF+48f6/umgdt6+Pfx2Ef3AIfe
bM8uX7+6013RHiYwhrn8/fX2z/8e5Z1+/Uo22v10yNWHu9i+e7jt3x5P/n/9++gDmIijT77B53jW
fnboO3icfbp/5e6V/EPXhdx/maf/HCOKTkzLxohy2xIUMW4/xghj8wRjzDm1sEW/x+gfGPY0UN+d
4Agtxz19YVitAKbm8CQ9mx8dMELCNolloc9+8q0fAXonHFNMLM4JRt/50S8Y9DQ2XwceYbJ6s3lh
mLyJu31zB8AAJvfPGeLICUKcUXAdzKkpGDlyH0ROKMc24xiZtikQ/fJYfApxv27X0wgdjz8C6k34
wgPdq8uu/jJj/3mwI+YJOIeJMAV/ooQQcYQWBjg5JuQQEjGm5CghHcWqnxn3NGRPnuQIN8d9abht
5V2i93d//u/i+eDC9glBAhPOsWAUc3bEHzDCJ5aAyMg4M22bI8hdn2LuJ+f6y6ZXH+9f7e72efnD
qPw0Xk+f5Qiw7dJdvLCQ6CYy6fbw/5dJewb/sk4OCQoRbAvCTU7MI/9C/AQYBsICCOFDKvty7U+A
/ZJJT6P0zdAjaNzF8sVBowEXqZ4TGXFCbJNalJkUqB7+3pUg8jEGOUqYlGFhQ2T81pXczxYdHOn9
vt7Hev6hdX8D0pNnOcZr9+bF4QWR5R7quS9z9p97EgZPYggYN6QiZPLvQp+NDrQCMdOigiFCGfty
7c+e9AsW/Q1GX0ce4/Jm+8Ii3G0HhfKzZiSCTg7JRmDwFERscnCTb5m4ZZ3YBJs2gaz1FCy/YtHT
sPw18giW22v3hcHiaiXzH0aPfyYzAE2AeIYpEAEurCdYHZRHNgasMLO5aYEOceQrP7XnaUi+3McR
IO7upRVHl7LYK/2MiIDwY9vCOqgKVHDIO/ixm2AkTpgQNrFA/XkoWR8j8gsGPQ3J14FHmFwuX5qI
EHb7Yp92+/aHjPWfOQpELxuZjCMoVDnnULEew4JPECYmI4LAt77TEX7NpqeR+XbsETjh1e6lRbBE
7p9VKcXAiy3OwGc+a6WPgbEJ0GaLQ/SyGaEWuM1jfwHy+zN7nkbl68AjSIAzv7QC1JXdx/3HAz/9
quQ+l/52qEMFt6CkocyyDgHtCB5IQNRmcBAz4NfgQUfw/BPT/gao709xDNlBp35RmrbX1fsifs74
BmmHHGjxASvz0FF4jBPwZSAClILSzQgXprAe4/QLBj2NzteBR5h44UuLbCH0lOr7+hlBweKE8wdV
wLZAyeHoSCG17QNl5iCQYmADDHE4/m3l+SsWPY3KXyOPYAkvXhosC/lxr57VVRAQMNvk1teY9dhV
oDUHkQ7AQIKAImAjoArfovILBj0NyteBR5gsXpyr/E+kGXpohZJDIYMFtiA8fVtcgqeAzgn6NUQv
bImjJPML5jyNyNeBR4hs/ZeWUM47WbRAm19d6OcMYDDthEBSBzkTcgs1jwIY1PzQe0PAmSGMCZsf
YPvWVX7VqqfReTz6CKLzixeW8re6vle6+TJBz6KTgTeAv0Dz+lBQHgsy4DPQHrBNUJuhj/CpEv0W
nF8w6Glcvg48gmS7e2mYnO6nfS3b58OEQFcGgYZsESpsbCL6BA0DcdOGrij0RQm02r5c+5N2+QsG
PY3J14FHmJy+uX1hfnLa3ff61eb+z//7jO006H6awItt07Q5xRQEmO/yC0QvkMmISRgDifMo5/+i
UX+Dzbd3dIzPSxPMdvtxf/eMehmU/wCJzTCkdmQDXT4CBtQBKoAfmxTSDGXH66R+bs7TmHwZdwTH
7s1LS/xn3f2H5+yWQcEPqzoQNymoLuan7sojJiZASEMgkCFhwcKb7/SYn9vzNCBfxh0Bcnbtv7D4
dVjf9ud/t/vnLCRBvbRME4jWQzly3FqGRG9BNwzZNn1A7NhH/rLo1RtYTbmPf+i+T8Pz1DmOoDp/
caXlzX29v6u7+UsOfgZOZp9QkPYtiFgmrP40j2VmG8IZxDJYUQhC8xPh7ItFBy1vGRf7O6kPb9X+
1Ubt+/sfGfo0bj894RGIN/5L43CX++LVppPNqzPd6ubP//OjOfqHPQMCaw+hZ3BA6yntEyNQEjA3
AWsoXg/y55drfyJz/8Syp9H7/gxHcF1uzl5YeLzUha5/GID+IUhQoh5ogwl8G8Fy6uPgiDH0rW1Y
d2OBJmrx79a1/dyev4Hm830cA7J7ad22q/0HWB76nKIBMARofXJYTgPrAGAZxxGjA6+ygepRWIT4
lLz2C/Y8jcjXgUeQXL1xXpiPXKn9CAt2n9FLgNUxcvARCuvcGYN1UEeggJADPgTuAz0CYX2nef6K
RX+Dytd7OYZl8+K49nuofNr7u2fdJ0JPgC6AOANLBjABfB7jApQPWgiwCgoo+UOAO6pLf8mip4H5
ZugRMu/fuP+fO8zf9fo+yVufaNyj7/zT3TuwaobCjg8MNA3yO+VHcsEBFhOq1cN/4E82gRj3SFr7
sqHm7w16GpSvgvQj6//Hd+j8/e6dr3ucvH279x82R32zgefHRx9uETZtHQ39PFNPovRpvpYff38N
226+Ae1wih/N8NcR9/um/f21YfETAaEMeAEocQR6BqDDDfcPh0BLOKGQmiyocYGKA01//QooSZv8
/pqSE9iTJUxooVoPagOsLGx0dziE2QmsHoUFvATBEvoDef+6J+1MqynWxde5+Pz3q6LLzzSo8s3v
r030+lX56WsHS00kKIEYDIU2x4wQZMGFyrv9Bex7g2/j/1XTHsuiSKqtzkvqxwPzeqTai7wb24us
oQ6txVki2LhlQk6fXvjXd5TOlWu2seEOcx9O2Wnaz7BE3eCTCzpwt5sVRSubxlWAWqRuBhZdx0r7
WWt1ttMQSbYmFsm6JVI7Q163l5ZZDGc5M72xFLaTqx759HC1qKzrxayq3p277FRlDbtP1bjsi6l8
L2Sz4kW1RiKpc8+cRBJ2Ykic2J6bHe9RGehRFq48/Jl0I1QdX/fXPTGBQO2OZxCAO+h40BayoO49
JLRvZ1AOUiVZW/YbyeXceZPS1a4w6sTrktFatKTJt1VUNs5AReVQ1OZnUZbNp3kuLaeP084ba5lk
K85jswmsjyRKPiQoKc6iieRnNsv7VcasMIsTvCm5nDwbjZUrD39K1mmnFGmxnlgv1plEyu2iir5F
lTTcVsxOW2v1zpC7YRLlbUEKuaxmq/bzvCr91MxxSFrTckRG8HnfG8NCtaZ0dJJU67ZKy02jp8SZ
m3bREdPYzLmczqaEjmfIhm2N0UhmnxiDm066dwyaZedxO42hlel+ldCy2FIY78vBXscdQVuDjaNX
dPVw8fBOlnS4KKawzyPLbStOblrFMoeQ2L4b4sQXthKxQ2Xu12QeVpFhCbdUqbkTKA/m1JjXRTPp
IO7ndZqJ/OrhZejwsqapvdOsy5y2F00oYfLXzZy2XlfK6X0fx8u0ujai0rpnVufqepTSSaLa6ciA
/5hVc2ZNRrtX7dA4VT/hm15K0x35OHg/fnK+dz1YNvywshhavE88OLBE0mzxoPCGziVBbp1HrdNV
NLnseZvu2lkFUdulgxMRW64NHaEPdDQaV8V5t7L5aDpd3vdXmMb4rE9J+PAXs3HlsbQfvTgpeOOg
3uLXqie3sBownRykptFhqs9rR+eyWvd+JVN+35eldowak6t23iHZS7ceSnpNed0vaWRjt2c9uU4r
q18OlYndofUHop0+kSuMK9tySi7EWprl3SAoFu5swClyS2iPs2Jyo2lGm8jK8QaLmx9P4mHJ/Lfx
C/KffVjXAOtJYH8kvB55H9YTZsZI8DrCdbWe6umWDW3+hxCpYxlN9jEdksmxrNy8NFo+OiRuhZMx
uwxMk5RvFS6Vm0ZyWqvU0m/b2liSyiW92e+GJuaX8zxgr220CEymd3KCQtyt2mSdC6M4bS12CSlb
L03uMItGt1WsLSeS1XRKeTmukpjlbokXQHejU46Heffwklg63UCZuBC9gI+yji9+MiegVD+eE9gm
CitvQCmA+H548zgiFTKJRgXXWkv1seio3PIY9a5q2OxVluZu3ZpxMNDEvBx0L/2xx3UwMNPwsZ51
CE8lvTZ18japm/wMkJ0cW3XlVs2EvuXCz9LiY2tb48JolN5KbcajY5W93lrdwJYz4fO14mYZ2L3Z
rLDOqzM94NTNecbvJvtWxJX6YHIj9YxGxqFRI+1IZA9bpUfbpYWePuQdccYqzt+XJSd+XQ/9ipra
PjeMtnSGxhw/kHy+pob4iUce9gkeT5yARwgYLhBdAouUjyZu1gYv0qldY6bVbowIOFkzqsKLVYs/
TKqynIYahqerMbmsM9a7EFJyB1OjuZgIjVzBdBxWY91e2IK9Heys8Citq9Mpk6U3iMG+ziWzHGtq
Bnc2+bCFDKkXrMqYY41Z6WQWna/yakqCxMjiTQ2h2Dc7Mw3UiDK/ilvt2kU7buwcQfyt0012AKXv
LCdp4/6aT+3kxKyh/sym2OsIjz78+NkiUAYcTZFtsoN8AawB9rHwI76QF6zom2Ko1twqsqBsreEC
FutttE6Nt2RQetm2inhk4INTjXnu2RpCVjZ30Z1cUYayj/XYlW5UI3nG46SE+BGPQcnVNSdNaNU0
Vk7NMr2aIMvNro5TFPz4DsRRxABx2gTfhsUbIJXhw6KnxyBnVDFSUrP8nK9xxM2LAg+xV0URA0BQ
uSVJrr1WM7JN0laOYUujORikQBedAQ+plDgPRZTji4fPxIexke1Fq4D1pHOxQ1UMMZ2IrahxfW6S
QZ/hjEJyn6xkb/dZviQ9J9eZmQiXpbryiiLtgf+05lXN0DtJJwW0wZZ+wgz7bGCuJUV9Hh1eYFv6
7OJ2hpMV1mQ7SrqtzPK7ec6Ag+H0oqcSrTXRzFdDn56hzGqcvuLj2TjO9ZJMWe1REZdvu1SZXjJJ
ssgK7g5QrN/Uxex0ppQfDFZ03mzG+QZ+WGCRobjfKkNPSyNt7+MDM7EPzOThnbb6e03iaamHEjau
/IhYsSeeNNh1A0IatgnDtgXE+VteRadSAREp87WFgPflrfDR2FcXbU7IdTTbvsHS6kKZ7QqW9Lan
yrausnmY3luxHXuqo5NXcwg7dTrO5xUalINVP+9ZLLSD27o4twulNrAUuPTmKnNxVzh2TqtTImNX
kqw4++sFKIvl5rgUfoLNHLD0aI2M00+EUjTXuLGjpT0llTdlSRtmIqKniVBGYOb57JhVyU7jtrv+
8fQc+vePHBF2iB0eXwtEfqghoBx4PD1VFHMrZmRcFcOAF6MxNud0okmoiBqdnttuA8HdwzM3XdM0
hm3T0dJL4qZeWsiYnLatxU2dydrtdNpeGUVUeNowLW8emnyXmelCq5R+JIRfpqqa9sZQADnLE/Su
kEo40lZtWJh08HEE8bBO2btZdFMAV8qXY6nzc2zLsCNig+2YXhc5PIKHv0iCAD2LZ86Pp+Mgrj6e
DhCTYLEDaN8gvMJOrMPxb+oYgzNF7ampVtzA6RiCo8SnE/PywTAvymRwGmtKsMOTLAu0NVgOFrU+
nef6D9hFZDkDUtRVcqzDDn5X40IVHZRATQZMwHCFZZVvtab8Yz5PxO275C6dSstyOmO67hUrfhKg
MJR9x7cCv8gB8MLeJtiYwY+ykIEmQIkW5SrqBnxeyv2A6Hw7FvWONp0M67E2L2M5GmtWtImTVa3p
ZHEeu+U4FJ07W6RcckgrTpOLLZ8iU3hdAUz3xxMOmtBhKcIjQ6GmhQ3asLqEgIsh/HAj38x5I8sx
0kbZh2akHDVSLzXt64E7wKnPyIQXSbvt9KUly6CSeFEL7NVz4UaydlimTnvCV8k0riosgxZpL27L
bSriBbWUk87tZU1Lvzjke7KGoZuW4NNk7E5lHTll073XCb3eJbjZZ6zakThaJqTdpoO1zTFkvnZD
6tnhlcNvh7LzdcZPFcmcqIqDtLDetQxD4JThnMdh20dhEjmkjTZFhbe42pmQ9muDrrJ2CEphBLLV
PumHVSKuaZa7E4OYgfurmVTw5Ocw2eAaUykXUIk5M5+9moqd6oswo9TP6tgbsns7vU2t23y6ptIT
kdPRtYqWZrmIR78a3fFSZG56N2VOzj2Un0bNBFF7p8403GySAj+6qs0/BmtwEiDqSRTGwAaS5rw2
diO7MewQ22Ftf0DGZVSnTmetab9K29xrkgXQvcz0FFs03E1LT5ihNWgnGntHxHZArdZrXKmnRToC
WAkUVSMJxtl421fZErHUQxlalgyu0KwTMizyGZ1zVIWlVL6p6UXE9VVv0i2e8rBkyrHZMs7EQk6d
P6Syd4CaLGSfhkg0542aV2RuoE5lSy3FFZOJ08+RM5cZVHaDo5omKPt1k7SuKd7HhnGWkCIQ+bsy
oluF59BOu/M4Z16ZMr8RENI7ZV2i0Sn7cWFSsqgz6pqI5cD8yWknaSAz6URzAyR8ckz9ztalOy4V
G50Yvwca4swocQxyNs62g+PcKeOzpr7JSOEkduO0LHZEAieTw7t4ynxr3qk0WbAu2iRnURzfxDPd
xIlkzpANf6gOlA6bf5Bxv4wt5hix7SurdYk/dpHhMC3garPH6wjIW7eeJnhc4nV008RvrVw51FyN
7Nosd2PvAt0j1yx2KdvnRuJJGrvG9LGbNDwdIrBj7WSp6WdSuRq/6woJmshlTyvXVpYzGT6F+p5d
tfVtNl6n9qKM3zf8rG+veupZN0OsgqaFzHQujSSY5KptQQjwE3tl2LXbJqeErOPqms3AE6LcG+w2
JGJdKeam9nKOgk6uBEymAtIS3fJbHa8YPVP4FvJFnTv6fZ+5jQ6HJmiLylHYds2mBn6rE4eZ08GW
KG+9ViSuNOSSqgJiRezJZPbKzIaT515v1k6NSh/VjcPb5syQJCyHG5RFp6LLXOue0DYcM7TIzClI
ieE+EKvI9tPWdmIqF1lrruBfuMXO64vCT7rUg2mYiA4L1vqgafnNDN+SPqHIRQbzTNUtgdS6oOOE
Wc/CFgj/gMYlhcc/i0CuSs91Va2Kqg9h8ZCb8sIfm97lFShLdrc0FPJFb3tGbDhZna5FipwJb4Ft
LJu0PLUKfMYjvqxI5yR1v2lasupjFLCWXcajDqechYeifcghdyvkHlw7NgrPSGOXF8qZhw1mQYdN
KIl8K1sqY5cn53Xnx6Vb6pVOFhUN5y6cq2XahDNy6nhTIidOVgS8Yt4k9vuhHl013ZDsTmK84m3n
FHXp24kKTWp4PWMHDW87TpWXRFXt1sBwprwXfglOtx6VBZNdpze5sHqvwVF0W5h5KLEmHh2mZsum
9l6No3EF5QYOIMyowaQ+qXKokBJ+nkvUOSRrHUhRWWjnfRbM5S61ojGoFfCVwVBsWfW488y5/pDp
SZ1JzIdLexyWVQqlcpqYEB96Fi2xbUgPWfmKoppdlNnEnSZCy1HOYmkUlvZpmqCFmBPQMG15rQTr
dpWwl9QWIe5R9S63qjFoojQLa21ny7JuLI8a/S1IURg0ux2sN+oCNjWlKy0jTCozJL1dv2uhplna
WNperermHeK96UyVyLcoL8iNMmPn4Wul1YvVZKQW0AYYFY85cnPZgMrSGiD1iRESzLROSdK+HYqa
bHINXFOkww0deX6ux6r3gLzZy5Gw/h2D6mdoBn49WvO81QPDjsrQ8G6wR8sbSaeXoOmdjgiPF00T
B1PS1t7c9WNAJTwVTR9/fqFpbwVjnm4fPtezbWQOiuMEHqyGiNCaTOBDzRiiqVyynpWrNE4n8E5T
uubXM9Vm5lSEwIw12fsITci3jAh7kQUiUN2lyOdxttdk/HzNh4EPLw+f/fXng1l/fTZxK8xjcPCW
aa2cRCJQk3NeurERGbNPlVWsYvNQDOY51IWDzvTsipoe0mRheQ+H5OH4w0tS5GDJw9uiPdSRuuGD
O3Zd6qYWLUBBVEZIJD3lRhFWHQpU1/paRb5mdJnW5xxOnifDqucGyH3cwWbitHgMgGND9RH7c9R6
WT36fZn6vAbfj9vTgVBIrI2XFpXbkcktNA2YHpaoIEuD3HYIOBHeDkKEnYFP8wgYSGc6Vhd2Ewmj
5H1KQDBqWdArFcCPSgVmxQKWTFe6osshBwgK7Mx1CYHTvmj0vNJNElZFEtIeAoZNPDTVoW6ylWYH
jbYOYTIXTQVcoAkP4Uoz4VeIeDnuHV4KN5XZltTab9haWclmIjLoaerrlEMQbAKjZaEw0rDplReD
/l6k8xaBKgxNDg/KSV8nPGTgv2oanDrrnLkwQ8yyME9xaEQsLEvbn9yZZcu45O9Ls13ngwzsrvLK
vnVxmm7n2VjqyoC8aniJ5GclS3d8ZLuJ185ojy5w391kd6u+rVa5UWwZopf9XO8rKLvq+q3qIE9F
800s5g+muu5EGwI734imCXsL7CB4lxjtVsvyTPJuGevTsVJhK9QDeF1veQYEvj4nCyM1NkMDWaOB
dENsdxIiINNVP6ogNxsPegW+mQ9B3hJ/6omP48i3iemWpeFGfbaorXkFvr+LgavYSfbOTidY3tEu
cNGECIVJbIa2DRkZOg5DHqj7DLUrAT6bjSxMmj6UEQqyjm5ETYJExSEa3cRqVyAVLKUqVwICmpmV
/mRVQCatwGiK1ZCY8KQ6hmmHqij93EB+a0unyDczAjpEK5+QW12lTmrOAegvHutqT1vYQRT5Xd+H
nTaceFoZBfVMYnjTZHkWWtq6W5E4CXnUhyJHgd3SlakhNr8bsHVW8dLpAeEY6dAAX1B0DNCQXmIw
cEDgQm0TpDoHLwvJKAMjzdZisjbYUIFIoFVRQmjAOgRR0DncdjfOfmHdIGAYWKe+3RU+/NID5HoM
LQnp8dZw+gNbtYYAW82a03GtueEVWeXmYlzU3dlslUGR2l5rQ3wA/m02nUdU5suEuNHMghJqvsGA
uhfKWTs2gqiHxzqtQXAK6zz2xTzA7GVLnnkAaYiAv9gVCg0ybeyxAq6JLioi13WlN71UHi8gtEs7
1EDugaEu2fusihZ8LrdzPDkVBEph4muojJY8b9cRwkFnSR/itD8PaDWPY8DJeTnVq6Ec/Zb0XtW9
t4VwoED2Jp4EdiROJ5RcQkXxDul2V+rkOocfRhzKHY+KsGc1eLu+1kntgSi4QExv4x5M7kkohktd
yUVHC4+rPMwNI6yhWxbLaUGYBgqPg6kFLb+FsGo6Qx25aS/cfp6h53RuIAhTjbnMDzk2QaFWamXW
xK26we+nbGXR+EK35cZs3xoz26TDaUPy4NDvYbMI8hieNWoC8bFWuEtXcz8B6eGujdgCkn04pdMG
JMKris1hMZerXt/wsVj26XwRz+Od4vXS7uQ6t6szQKgXedBFpqcLuizNaEmhhQRorpNanNeJH4VD
hs+SLA5JNgKsdchotpWEe/kc+z1OfWSDclF8OPB8QsoFKPMeYV0YZcZiBrEMyaCC+BvbRmBYEGHK
3jck83OswhwIUj4GfVn4tdUsFYTAVJyDsOfjythXdrSwZ7XmRrQkrAm4Av/XgCPE5kk1LgrabnaU
Shyi2Gp02qjaQ9vktqrZSnfTtovIcooKyCUrxWcX0os/5m7Dp7VlDBARm1DUyJnHyDHUOwoPSF64
TSO8YUiDWkwrPdBdMe2S2bwfhktWpGdQrTqsKS6mxFxKazlyGjbzWcWyTTmhZc2GYJamJ9AHVPPF
1IxLGzowmuY+CAi+2ZphpTMfWY1nWD3Epgsu4l1WdKu8HJbQZ/ZM3l2YonQmskkZFAULSUBHZKAD
BhEIoFE9ACcOatYvyigO4xweYJA7LVa+r6MglcQH1F3FSyi3cTAO2qsj6vRG4nKUh0UhfKpNV0Tt
trJHaE2VUKpWamuPyaZFaEUY3Yx24jKQMqFN8bbvk+tspJcJA7IS0XLBBtBXTycgHgz0Bp4aiypP
r4APnrOKXWQMmimqc7R9AT3vnYmUk4+ncbSyBsiHAWnfo5j6vNzwwbcNFywes51VX9sfouE8hTIU
m2GdXkVkrVVooWaLJA8yLjdI6mtD5BcNLt1CKOihzWsIyEuJrBVr83cKi4+9iG/ZCIkVpaukTgKl
9OaQ/8aqWx20BqUnt7TbheBgTMK2sAfhouiG9dhclhA5DL+IC7/Uhotn5fa9glrEXDSXzGiWmpve
bEwhm9ulOagLUbegawzLLhG+YSVXvLnF6ewZ/bQkrV4iNIEC0gayybxZtH5k9iuzbJd57qMIasuk
cadI7tqkuJlIfwo9kMDooS9ErLCO5tWYn8dNv8j/H13fseSqzkb7RFQhkmBKsHFsu9MOE9U+Owgk
kBAg0tPfZe9z/1N3cCcUyDS0CdL6VpCXb9pPzmTTpcOaMvR4SdxmV9GokE1TGoBN6n827/2GsT2U
eeydVPOALqJNOdcfWxC9LLM4dWF9WRKbtnG4l7MsJ1ZfBImvEqfut+VKUOTUbV1MYQkwmU8Vhs8G
DInyStA0V7gUXiHBHvpqeu2c5daN1TF2q5K+biwLlLw4jFap8d2d27ECxO9RuQBsa40nL9l3pr1E
UqI8d94dh10qh5TdNpYxV2UYq3Rm7N0h8aeX+Ddoca/jEr3URl4DX4BAjtKpVoVwxnvbJpfWr8rN
H4+6i3KH8DIWYt845NY96uXe3bFwuzXeWBq6XjlRHyvb7lJsZ79NG2e8URG8wwNwbkJguMY/BDOq
IIMXDERVPOxsEh1myl/tvF7qWJ9jLzxs/TmeouPixHuiSeky85G042fMfjZ8TvkANoAPLyTKp2Xe
t+5yahQvB7qcDJ6CeXGzYAozMkmM++sXf2OlbMaUtepbJ8IvfbXeW5d9DES/DjGw16OnrN1Li5px
1e439JSfCVBdaFjeOjKPIPgkbPgWbezGuT2QUZco9T09HKXRd3ckp7j606j5Rw0XyNbZ26D0vp6A
K6ruQjxRdKZ0Z5VP3JY8qd4sxAyjg6PkAh1BcCSGvsIng6P0nyPVV88GBbT4tBGHMYjK2bg7K/g9
buNcrs21d5LjUJN7L4aMLWEh9HqGrJo2rnrlqvquKnqMAPUfj7gr+Pcmmg7S2oLM9NWa4LT4B2eC
crAtpyiZT03T3GIanQYUhcvy4WJotMrsFI4AlvDnpvixM+AiPJY5SxbaMSd4vRJDdj5lu9rrz1Z4
B+iSjf3sPHqIA/46h0NpGT2BQR7m+owhACjdzOhmPJFqx88T+q2P/d24dmcoUscp8E52bcDOjzpd
RTo11ZdpqL8G0n+jnO6dWaRQ9V46+t7E4Yna+qJj7zD4zRlS3GUK6dkN2JElTsnW/eoOGV2czMZu
7pL95EeFIlGRmGVPfy7a262zX4w0yiYhil5uL5a7N4HXmOMt3Xz4I/wLryCLM5V2uts30XCArvhm
XXriKtyFMbtIxytqte549EVH9NhVyz4ZUeJ/IcF2YovZu0DwXtwcG3c7Ol537ZPlblHIosbLhABf
F4lTsi5XP0avLfa1C9C6gf2otxNU008H79ts59wxHO8VIKDjAeeMh2hsoCqQozyred3RMCrB4agm
8zGE1uGOzKxYR4O3pjqg9nUoudFxzkxtMazYCxnUSyvxCA/8tMIMon3/16TGE6SbVwmaYpA09ZmX
6dq9DYn7Qn3/o2kI+un597RQdLAJfDhNaWURLp+NGxyadnuBsnmx9QQejnWpqUyZtE0xt/rubPEH
pfQV0u2NzM5uJfK1gVY3+WXbXJeFp9Moj46YUbiDbW5JOa3jg8k8B2ouZBektAXWHoJjFC6nqd1e
SSJeUItfG16dA7sc3P7HUlfniQXf1nZ9D633k45eGQVrOU/sLFVQ+pM9atCyU21P8xoeBfni2CmL
W3Ri+AKdD93DwsAlBvRU4+nQJd2JBu2Jeh30jjinjtkHlmJYU2fRYExw4R9YviLleF9i9W1Tztfa
8pvDeAFudd1DKSxAdy0L8NZSdH9suOTd+kJBuvluWBiACYNur16BgQKxH70ItZu9JpGXw6eWM+OU
w1TttP/baf8MgcmZ6740QG4DHr3IyF2NOghUh0P3Czf7hQ074tmSxqxgbrwfAIKJ453k3QT6h6n4
IXY0nsIE3iQ31/Un3sETOqibZ4ey1uS1nlH8yPjqrgrF4xU2L/CRzo6wsKCKlJwvpbeAQ1IYiiJA
jG06i4SUIfmxGPZCZXth43CWM8DKuqEmQ1Hfg0BRvt21zhJlDq/wn4VBbvmLM/lgRf9HrTzZkCS0
4Cuejc/tJ0/y3HwuntTNf5t26JqcNOOSUgWD1P9D95j/ET/PY8gkZx2bSuqCNZ69ClTAUIGFoGtL
ADShBOihVqAVsOiYHlJHtVMuHPNv23NNtTAy/N2xlgF4yJrHoNQnSNFy3dTRcCeWqSUKFUu8HAHC
zXGsK3M0FnySO/QYmgnFgwpp/UiW/t9FJ2gDVfa5Dc7gAaz+7+cMVgqYEpfy2RQkdXe0tMPe/+3y
bHz+8b/H+e8Q27DYtB+aIX9egyf587xM7bz6aasEeuTHZdJ0/OKrpN65jk+Oz4XQPksDjJAZJS3I
J8Fa6Kuk/bvWwOGHS7eaFEz/F/u4aOPjUj3X7ONSOBPvDg0D1HwwbM9b9jzVqiZTQJn71QRMwOHQ
LGBQJk/nIBlwbZ8HUN7jiv491uPQcSh+Mgp+vuIGt8x0GQxyyaF/nHELw/bvaZ9rzzaD6SrAL22Q
wkSDSgKHeB7sv32fbQIml/XvaZ6fiEFQlG7ybZC4/OOM28OCx7Ue+67fOSvsepOTpJtYr1M37LvV
7Oza7Sh4I+aN+3n0wTjU6fxnRJ3UrqZIpilzbIj6gOyDwRRt2BaCLHs728Idl0wu67tZk3+c7sJI
QaY45S+9WHdzVOft9Ae+jZvvDajK5kKDE3cfvIJcr+ufkUEB3LaDa4dTK+wOP3GQhxQMkDwS3uR0
EsXahSdIYIetpXfS6xeos3v/UEMIrQeCG6NuevNOnVudQq0uTe8W1aj2jp8RP5sGgOo1OlQ22SlH
l9zyIx9YIR5DkJRXfZo7XjYOnsrkMSi6uaXeiYnlKql5B53yJ3R2M9OnaYGZwPb6DRaCo+1w32y3
q/2w7PeNqPNxEpms16yabOrgejS13kOIP/X9dtYAD24rSm9IjoHzjU3R3a+AYKdfj8uwsaiIWpnj
iYSbARzdZgo2erl04x3Mefs5tgDGvwe331fiBH6tFMG2801VWHsOJ6BGt84bh6UsbHKf8MwFOFmH
FmUXL7vQyTpADwkTZmdkPm4tJI7iF3HMTm6oAfR2tr7Mqy3OZw4kt8Z7Qyjee7EPRlnAx5YGiZ/G
k951oDJHuu75XOVx/85QXUkx7DQgTIVTTE54WOPoRfjQ5rtXny7vbruVgazfx2ACVd/k64batiJ3
Yerzo3IcGx8XCZd8CjI5qDr13PGVVzYlmhV0eQBISCcbJK1gzKNpLgPdp2PSYMQgewkqrRseHqkw
F0BAEkKra5xsoypzeZA1YCilUrsKX2/SJnsYJyHZlJHzZXCdVPlgzCzPZPVO4leCGmVSST77SVEt
U95exAEscuq2XtrEXrauDXrRsnZegzlIUTPkdfurDr9GzR9/9DMvBnBf+pzRfJBqF43dbnK9svPH
zGlsXsOPyAzI524CWDeFO7dF7euTieYcXq+cmru2DbzNc/qQT6ONo24W2aJNulEYVleWxvhmrpW5
5t3J8/wDXaLCtKgQpc1VGBUzu0IlrCiYTDneFDPfapXsB5xMsKmoE1oEMvyxaYgfD0d4bFLBvJQy
mbubzGsMKRyUnt1+GNBNFNpXBBMCcVJ/jOGm7XZcvINDcKo6lwmUywgCNE9SZw5AIjTgmfucJ0tq
A+jiTgijaQuGcUuJHbN2WWBYXY+0ov+geINl0Nkb3n3SmhY25sdwgkrQeXBrNVkyOpmDzprAr+nY
5WGVBXs8ZoZ6ueBhLvfi1yoqyAUXj8dFw7aiqyxEyktcyUK4uFlhD04O7p8QNgB9rrnMZ+ZhiJ73
ak12W8Ru0OMKf8TrEwPYzPgS4gx/VRk7fF8l4Clhs5Jwv46okOz0E/MGpGvPiwoMqN/1Rz9JjpVw
Mxm3GR2HfQKZhU5hvloQV2zLYYeVoqDC7JLeK5e1ylrT5+GMpw02CbnBkguFYpjD3byyDLxcPrUG
DMFv1/7TEpvGOPWEy2abQxsc+VLnZBUQQNy8ARM68q6shcyotOVWj4e+Aw6hNuPsz9oHaUtcMGdh
WivcU8QKYHjYXra1LbUcMxbIgkJRXkh1TuRaDOCKgxAwCv2xAF/UNH8s614XiI+xGcsK9YRlw3Ea
ALj9k9fAgAIas2qbY6eSK6df/aXKdeDgrepKxj7DtoOAT3cdRL0K/roGQ0Y4RSmboXk6wQ75sVxT
tQ+okzvoKockgM/dSxNnQnigPTAUL6ZJ9qiwj3zV+7j72c5wu/tJau3w8Pak8AJbU6wziJP2NIbu
e+WG4L3dozHxLoCUahd+JMMIrPvCRHgnFGqE6d6GSK6gpYbTbPx0jSEWn1qwV3JL9pyZQm6wfNaf
2g13TjIWnQD3jc6TJbIk1mRTB0e6uQVLn3XtkE11C+l+zUjSZF4yFyBp0OfqLMb/Hm0AKa1TYLLc
0xpNWY/KkoAQpHbYt+h4m8rHMxDvN7iWa0g+8+xmq+a5oi8WdajhUebX4m7Q09dRBdrAzScvvhrh
F8mWgAINUAZ0ZQPnTzLQjK46izZ4xgewMR4Hg0nuTh3uK+sdlpH9qYZDtb753bRlA30IUOHRVv5n
6I9FO/FDgCtdN0sRI8jQehfu8wNBD+L069fO1h/LqG5+oL9yXX33x/4oqDooGX+FPJvpFj2ii+rj
URFHkoOt8+H6J6nEFwu8q66gpWFIj8bwNMHs1JHbtjgHouylbt+8ZLqIen2rkumbV4e/th5VkA4/
eo5CvKtBoG7hufLc18GJkLNoszpYsh7VnX+XpLkGVgDYADBNCyo8JwtXtu80ufCkfmMkfOkZ/6Yd
5x3T6MIlZd8HJRDxpqVX2x3Dg8DCXUvXnI4WBBXPQvShKwwIcMi+bbuQebd5qU9GbzkIoAJB3dyv
5Y6ZpUDJmTMQ5rrHcCmqfczOXYyhO3DyXoPcJclpFe7xcRm89VC54CtmfIybX3sCsjPcn/093vzD
RA/cAiHwCpaH7lytGCwmcUmC4ILu8PHa79oqQPdwAw+W+ZBU+LKWjqUvIYRIXku4s5yD9Maj0SBN
ogu4zo/e884qoSfVkeM816kV8VVU7NS7kMM6kSeW7c32fWHJcdXiUHv2EMcgFzlGOz8uetDhM4hv
KRIgybNwvs++my7IFjRjlbMI6AJVj5VDqoKfSAOlkz+kvPtp47dV3yj5bIHQVQOLWuEGcCL1XyPy
TrZbC1+iTeG7Wbe8AcEiToze9fRnC26mdKqbtb9b1F+oNdNgEtj33Z/3g1cmHp77u6KfvgNL02H9
JCzFgNm/e3XWhAf3d5uxF/21XuA1ygdY090s+Sf4kXxBn9JmBOa1a3cNM3MI0uUdngCADIPbBqH9
zaKrDNIx3lloH2lls/nPNKU++HOJ8QlFdCR6jHfzeJN02iC0yeC0xTG/asd2OcIL5N3K+a2ee6ja
rkIfo8dXUMXmGC4trKgRGdKaexGUHNjtcCIvjdaKp/VKLcIWSIMQU6lyrBqbPcMhTS3Wslf4p4LG
PXNr6a9Bu29hy5erQyfz01QWyIv5dC7WpVdpQLRzXKJ4wsswFnPYOScz80ubzHbEaOqNeeCEAKmq
pjshAW1lLxVEibhiOzn5OlseuR+1QFAP1uUW0sApJtWYveBSoddzxGeyeefGBec2b1VcxNNYpwn6
tA+5rluBDpqckwpRJe22bSoeyaXqfwtnjUqvJahZ2Io0QZTovA43CrDV6cuzTap2KJnd+j2JNnN2
KgRMtPHW757sDsPW4kFayLvWvbw/fTVeQt6fTZJ0+ToqhtcIQrUbGZ311tXXGr5YjITOyQN3eX0u
gkrW4KVgFSLnqOP6jJzeeu0F364eIet1owwsigm+P5ugCqOObevrpFf/ZXNA4D5u1PNuoZ5E7Srx
8vNt3ZlHjMYFNs0RA+PlMjrLm1gJrJnQ0+oYmsvzL5+LTvyoieffmQyH1K5usiMm7s+MNsP5uRY6
/TlamquJJDk+jwwTClgGYvsicrvfjnDDNzsaqIG6GvMWuPES1IDZj/ieE8rlUk3I5Xi4uZPV7Bgk
Gz3NCIvsnE6Le+c6LOtmyOzU73gqYiC4KWmxdx83CAy5Yw0Vd2u3H7L6EUSr882427ZzVRKUopvZ
B9wOp2Zpi6ptu1fX79mlD/w+bbzF/9K2EMjn+jfcLCmXsqnTDWt67i9g5KMATFVydxcSligfhjcU
WVUqxNb+nGP2GnghQFxMnHwIpqPTt/5ZTODsDWzuN+njzXIGKDzDYzNZ1aGb3ODGqMiqcByuDbif
FKhQ5m0QrF8rfwZvPZv5TG0lvjjN96SX3kX1zQRfTBMdWtvMGZ/5XHBNxQmRQkJs9Mua0IPiy2D9
3OYW16QP1EGSurqM0X3dQnnmrnNzx6FLPWfqToQKcdVsHvJlWOpinF24Z+rlhgCF/8e3NA0gw/xa
qhUct4N3qxbOkbi6a3M6RGLPQ+cPhJQLD43/S8/yol1YYXsLUqst6VhVl1j11WUzbtq1DQR/5Aja
XFj54vRJuK/Hej6FkaF5M/T1P133sqHWg8jvyeL5mJholyyieQvshLd8SfpUrqq6gGDgF4nZf3b1
Kzh/XSQwbp97sPFnWfWy0Kb6HgW9Pfi0l3OazDPMaCDRpG5w+jgREOaJuEULejI2+R/z3KxvD8V7
8Fu7X4IOgi7oqCjQwZ+KeHtQSfRHNBqWqrX18w3cQf58snkpRAx79eD5H+DI53Z+5b4u2q3x3jR4
4qVm4WePgNqVJwlPGZ3Dz8rzYJ6aJijRgSH7DT9WgMFaQeYOeuSPLJneuWLhi6fBbibV/D5CAUrJ
qrrMiG16B8K8wWMUXpPVmd6RQJ4zX1MOQkBOeVQv7MRfJTqQKu2EulBezT8W4iFU11rz4SuoaL1a
MAA1E0ZF/MxLlnA8wYNbupsVv/TjiRysO9+iAQazsNMyY54SMBdI/h648A7LZYp+BagWwHxX//Q9
hql2UAzQUMZQ7+YaRC5pjg5X9UUtJim2wR3ethbfwoNBY6QhMpc6HF4QtwkvSMsivGSHF83l+GJb
Vqdjo7dDEKmlSOB4A9faz1XWawq3zCO6atcVBgw4jG2goJ00TnuLCI+h3K1uKh6hiOfC5aRLh2hc
szWGMczvJ3AnuE8iEfqNP96ejcapWBsKwbDhwMxwN8emrS7IlCB4yER353C68M42Z/E8M/WmINeu
p7+3CUwV3hwiLWWgV8wxnkd/5Zd5XmDS3VYkTZNBX4exmtLYU/77GML5oRIEDB+LwFUqdWBK37V1
QlL2iCiuYhT3efO+6GXm5SaGoZgeWqhrId7VC1I+3gBE8cxzIEgr835EWY3e/KuZw+BLQLnOu5qS
l5APcxk3u789gDcy5CS3EGGPqdInkD3wLtjgKrZtyb0eFOYzINcQvqHoaHfxIyP3bHouppiUTeu6
ZxoyeVSB/TmYCmgbAi2QZn1UCv0gmJOTDx9/n4J1ZKfVQRHIfGuzKW6mMaXbonMoLEAl3iJhZq3N
sYpYc+o3jbiMUOOXpuZwKbXil7DBt8lGP/7mjFvP4VkfRNVb7ETLxQ/DW+Tb6u25QEfOM0SWnHKE
3bCsokhlayNvrhvAcypiCAJROLyCrNq3qwyuflPBSSiI2Glv1R2ipQko+2gLiqieUOawNUrKJBBn
hODRwSXRDNHsGawiK66VidV6fS7I7IMGCpEP7NZ/mxZLEHybgcOB+ArarP33MOi2fBqi9tLAAnrG
eaMcGZkEIiwjJXykjpi+k76ze+g4Zj9zvX6HS8jAPGoD1ynwiHnqGLIVeZ5+3As4asJ+aS4u1P0L
n1VzeW4+16CeOHBaeuV/TRZRkxwhn+CRICDnJbDu2Y7BvwvH1zpdKqp2TkBXm9Lh4X9diFmPgxR5
T2N17h4L4gzxPnTi+7MpQjLib/tz7d82bx8nsj02RGCcVA2HKSbOWz80FziUBhjfw8lAmsb26Gik
WxoGY1hv8tH0w4vcoA8/F0mCrn3SPRik/9v03IM+2jX2f7b7vRoOs+Yw5TM1vXUI/8s6nO/PLc8H
36E1nXYzfsD2NY7+aVvPvMSoIFdfw8H0WGD0C7Kkd8jfNvnYg2GPCbHyHLksXTYdIEfntcB3c0O/
1R4IHbgX1C2aVPRikqZL68cH3E4ka6f2d9Q7wd5WrjlPaw9P3lI1L5z2ZxhzaNl7oLsIoOTrIIn7
Oj8AddyN03F7tPmVVo+kO5eQJjnoMxjjUCZt4D+j0DRnX86XShH/FgwkPsAuiSkDJtjM+eIVfNjY
ffSBHW0spgOtoGY926q46c5dsl6eCFYSQ86y9/ESu+svRK1tgoQB95ydirrlIjzxiSRBsDMBK4Dv
wYnA9p7PSxAPWRB8TssyvM/byKFLjQQZYimLBNzIida9cwvdaUkJC+w/tdjuPXfHj2QL2jL46cmw
L6Op8V76lSoQ333wxRXxV4ox6BgPvc6DsVO71aIWhSPJ/0hY/b/NOg/00l5p66djq6frM+eWkKQI
Cff/BpvdWv0WBGz2tjFEqar23Wug1aWxXB10N57NxGbRxaOQhps6lrDDe16KchrUCcDOJw9m1Euu
V+0n+PCAYFt2WPFcPPw6w4U2nt6BMhvAZAIwNL7aPtop9ZDiS+dQJT/HRGQoDoM/dei/yGBevsE/
vWWJ3gBSZwuV2Yrp2HRWXViQ4JRWvMo20l+0DxoybhQ71Y9NObA9fgcZ9mG29Wm4jd6Ht91UN2/v
zwAmNqrA+/Rpw+5Ny+BwVK0uDfw7n/UqLs2DCWLa0mNdu+IV1schXXxU5JCu4X2I3yBBU+Wvfw+W
sNvakXiPys7sqkWFhadUd3VM35RzHTHEO1oIzq4rS2Tlu2sDd3oxJEn9uikQp5XdwE/rxLnEXffm
TLF3851w/uh6mT6/m9TxZfRW72At8Gy/qO7LaJSz32ZpCica8HXld1htvZ1cQbtS1wVwj5T0Xsh2
gQerzkwCPYd6rb6aMVbX5xrnGyScBBZHMU6YX8CzcH96vSoFxrsyGZPlBD+dB8+gNSfTKS83HJZk
N5GYIeLR1idd16ViQuCoF2964Ob03yJGpODvJjEWSZu2hYX1sUtn+zpFkRHs5pbMet8J4hdui4yM
mhmmKdC1t4ureD49RwWunflohv6sHwOFa8bOS52VvMwLb8uQheHJkBm6jwbzOQTIQtNHG+l65FTc
QL5T9vYMyY6qJ9kSk/nK2oWcpHNcgcRKTDiu9jaU8RdLN2jOQ/VPHBSOcVkOTlbvSa/8j86b2kLP
2PP56DSQgbPKgbUa8yVBcwtAnejp30UUN+wU9m0RQDVwxowO8PgNHV/hauCdQeTFgq4Px0SBlwex
9pno0RHvnee2h3ALFNJPtbhOfrhTSM/cNyKGu3GD+jr+P01b0h9ohydiivQ12GZ2F45kd59uvAwW
3mTPtucCF/7d24C9HBU0Rf0onuRjQSszHVwJt4mjVv8Wss09mcS9NMqfL/UKH2AfX2cIsRcUB8vf
5lXCM24tvIYC/M4aadYX3O2WPeLiGOv1huCrrUNkKmc1l5s7TgUCJeYNyt1rHENYIjGoHf3oH/sE
DPbcBdVlGejvpjLNF6hQbS513d4c/xG/oKwGOVj/3uBTKQPq1XfMjYFUFan1jy55dyUCSEsiX4Y5
ad+ZY1HBYpiFQc1Xd+/hdCRzcBk6Vf7NYnd0gOXb8THRStskJ1j3NJQu6XfpEkIIqh5eWfcRWEVx
2J9YgLfPAsvQwYt+DVAqMWOD+mcbkxNBiBRs9maOUG/qr3QCNarM9o7+eIaJzP0zKCm+4u8QLXZ4
GJRRU4l8qfxXHCEq3agNMSJFsBqyQf2u4Bc06Yz+9RRF/n0aYYx4bgH8tPutiX48J4Np4V25+UjV
7OshqLPqkcV+thmK3Jzq61fCv7k9b1+ryk5vwlZz7i5bvHtubomKYROq7qgGMG2e96UzfN1DwJ5g
6Pf5N9kE92Ck9jWqYvMiQl+lDY3HE/IWA1QSzKMTCND4zwv5XKzrpPIkiNdUDiCgnyUgw3wgCKE5
MVSQseFgZx/FcuKDavKWhX4JF3bgS9WV6/MDMEiYHabSyBZItt2ea8J07m2parQZ/rWKdFRSVFdH
bRAv0lUTXOK+/g07+fvQTOt3I6Mq30aCV461KFMwj0UeazVd8Zu1SfqMhGMQqKGfG6cvdPcajcS9
DbVAdeoO5+fWEhJ43SynmT/NpMDsRJgNwJ/UzUNoHOkZ5L/NZvsyXqc+g5cKA3nI+NmTY38O4z5r
Z4/ewqCKb0tP98HaDZdn03OBWQXgFe8wiw5jKjz3ZvsAu4wIUrXKc7Xp6sinOS4XYeYLjft2V7nu
DJJcYqSWrfi0KnlQEyzngLQvvR6Ge9BCKFAtSRBoXlne86G66qBlReh24b1JfJ4PhjkffgBGlSSz
912BGhJrRH/P3pSJBXPpkLWrXkMBb3jXyj98enhX9Px9njySepGyH1EDZMiGCQNbHM6IKXglR/l7
FLZT+2WcAmDlWe01woF/17ZHW/X4lC9hcPn/7qd1NjgbKRE38b+QfnsF46buaw+xjXeI+nMZ1Cjw
uw3J863OeUe2N93af9eq/7U9P/1vPx0N4VFHSG4+d9keB/i7tk7iNZhWxAGrP/+HqPNqbpWJsugv
oooM/QoSipZzfKGcLjk2Tfr1s+RvpubFdWX72pYE3efss/dq6Y1s3rqpj9ulR2Vv+6Z4mKyYpSLr
hkjV9mfW2c7pD+/A1MA5Mz58nIyWcTiepY0qKbQbsj77vyWntTCUqti3cHS57SOZsLXp+xvhIIGC
1rGe/x5614fDFVyA3YGStcjmzRiTm0jpYN40xbPMe0xyEzvmW+I89sp3Dt01qKdRRBSbeWymkzYn
utrERoe97Y/E9PdhRs3ukfaaTCuP9Zr9+9MSiQh3XiHxOqJLFu5yjQE55RaQQPSfpFeazACterjp
IRR9wJMQ2F1z67Ga5bpN/cq60SqlwDpMHlY2X13KZiLxqyb9qe2UHuiNH3/2WHPjOH1kZNM8Dwa5
2jZz4sfe6Kk7G4alyi+ck9Qb7Fmsi4/pnJrkQIfxxVzcl/JWq5zkXRvq5riCstr8PZw6nvXYD8Zl
Jof5yAlTN+jXaTQ3WbEflnyNRmNcdm3Rd++GGW/Z05fnaXHrcy9Q5ZNKtO9Vn4ogd9XKQEgYm05P
CbmWjnuevXmNVsMoAnsY3fOKWDoGtk5GQU/ayBpgdjjXDx3AsGBoCiICrfRuylZTkSrNNo3sspW3
STEzFXSaQ6dcFjZWauzord5Q9ZPY+E/Q7D03SExEZWss8XJcRWk7JvNS9xr7+lWxdpaEblUUzMDT
ctlNBhOF/1X2bKhPs8WUL3MEK+5V7ptWK96OcsFZHZqDNDfNNHQnmDzdiach/PDvn31jpztTamZH
8t3MyDGgINMRyTOened6Uvru71N/H/5fWTatVEX4g5Ogpd7ugswq9FM+ecTB40E/jT+WyNUJ8Wjs
gr/P/H3D3wecxUtgrgVjwrWyzxYDNgaMVmawEQ9AwspKU4FbXaPS1fWfwvet89/jKaGvqHBzr75y
9kIXl4Gqn7t0Ks0bVjk/QKR3tklhZdfQhw1IyesfC/kSp7FKwyQ36jse/SdiOWn396iYK3m/+NUQ
TU1mb7RlRHiB0PafEg8eoIr63C8ieW2LVIoK//fVXvfhW12/+t9DkxmDKJNxJ67UFfJWoecN7W11
/el/n5JaG9pl3t7+Pfqjb1y/KzdnnLX9et/YRX5JDaZiU6LS9yLuyg2jV5uOQai3at7ANJF3c2F+
lYnp4A7WR8bWms5ofCgO1L71ZjEX/cXuRhJpYjK4g65fRfgOPAIFBEKnY15r2Vu8uvRkmv8Etq+5
1ZF0gv8+7/KfcPQhXCfb/14kTTbl9u/x3x/sL4aHtR8dodOJ8+eJ9n/f+PdY6tkW1J9G6aq7578P
ThL/77/+/3O9lW50yFjRiukNW4GNv6e3KRwN4k3yo1NVZCRLOGeziR4juV0WJIaG+ZXumSlpasRP
Ue90Az251rOAJPCLKNadnxntVlNiDer1MPeU34mdBmqYsGhImmXDvXLrgHmh/0ZS+6a+ZPo5wH6J
+1Nj51El1x2mJLlde+NOaSoL7J4YlJilH7p+d1GtdV+2fh44aX22VOKQd+xe4dhhPYv3V0Ediw0t
Hh4noVm3bP0kTqneWYSNsv0kWiXPumkyVOrMZ5UDb9NaxRCxQSjBvivimOF1eu/bLDfwt5hQEaHR
MeE2osK5WXySlHlgkByZ8dowhGxJA+ZX/QPnO57bWUznyiQXWfn1gyOwuiSZc+PgKeTtYj6TNQP9
Vj7uYxcdJkWlr/xnHRgPd5v/mFbzOc1RLeJJ5IHEH5yx1AR9J97jpj9kg/F8XUt2eiw21dC8ujPM
rbGo7x0uP8eyw6r4knVyNyfq6/qW5pZFFdkQDtdxFTEBTIK3weV+nly0jGX1Lvmkkf1Q5nnxBUNW
ArAFkT2Rxy/raDyVtbhlxkZspJgpEN30y+zGN9azOjC0+Z5sdLOrLGOjmF93tvlrpe6P1rw1ybIE
VafIKHYPfZyTt5Ih8t7P1KifTivPbU9jKVYSEf4wRPymyE2QU7TiIMeci6lMogLlKegptQPTMa2N
xYjbxt5YXGkYGkk22bvHqczDa+Q5Zh5e9utOLyYMz72MKrd8aFbrMa7dC5pZHrpoV11H8GuYs6eu
N18zMSdbw16Oo4eNerhe3F7l3pm1FnRJWUUWSMJ8UlE26bd+Pt9ydsItpzPhqpq60EerXUgXYNYh
a+G/MIHzl+FTjuK3tR0HIw5Jc1Jfhqd7YWoxPiW8oBLry9fIQiZ11FmLRjq5cPHhtX5gxv1CETjs
u7m5RTL6dFJclbgr2eaMJEjm8icxwR11Q3KHPqZw3XTbNB/fWsd/NYWGwuaUJ0bJRZD6+cFoh6PG
yrrNqwUfEy3bfPWjtbEIWqWSTYsW0LR4qP12l3RusvESNspVN06Nftu1Zbe1l3In5gqOyCyIt2TV
LsVoH4xOc0+9cc5idL5+GAgrFKsMZO/ckIlMGDkrbFwbStHh6l0ZTSTN9m4wyifhZMZ2kdAlkNhC
p7H9U7JOkIxc0p1uQarH4F2rTXxVLgwvh2u96bDzzclv60QxtukNu0eLQlaxsjETgb125F5uWTxo
WmT3oPtZF7VFQ30vSOuKMZwqQts4Y4i9lznoAy9DGS3P/GksP9cJYIEhsx0SLPp9eiSrfp/33neZ
yWyTreLGmPnJNZJavf4IPGw4LEgkp9AQJIJ6pPAKB26/tQpayoUko0mEeTb2i0PYbO50I1ywunfV
bdwmVth48lVL+1+fgesV8zDhZ6zHpg5XQ/vVXO2txoTSJHii3P64IJap/qhm99Q49QFcSrlphoTp
ZaW5QV/b707Baliay1fixxbBRN0JyBh0WyOlNfdsCzeirvHkVjZckewytCuqX4TJtRh3Vq5hxHAH
FtVFPnbl8Erx9Evw8MFL4x8q353f6Oz4BOPt2Rxognqxcb/IRz0UQ/6skebqx3/Il/RYmmNgNSFY
kqcbq8FqY2o4lpKE6G+RM1O2muu4Q36oXhXR1PKm6J0Z9JnBE0xXUorFl13Jz0VACCFU7SgNo5LR
fhDG5VoYS9witnEA6rlr+h/Hq4ywrrL72E6jgdXXc3F0Fqm/RKbbbSx7GM6Mrj6VB6bWT091t5TR
UmA1HOuncS1+knZgeu3KV6uwFBKB9QsYwglrArnzQlpS9PtkXY2bsZof01ESJIYKM1l7UcgqWGLX
2uZeDiMItIDu9ezYRE/hEmphGc91kMXpSRTYAOFXWC70tdr51eblFSc7eqnBd/hACDuZ+sE6xrdV
rQ6rolhNGKeP+Dm0ad3GCE+FvSkvovHflQVVhWHfLSXn0fIcXIYQGwKEvycj5mc2wgA2WsahDprA
z80fw8CUlRJ2N69yeZfPz3GDa2lKmI/XOSmOBIcnOK9BmFboWwbeibGn1l29b8edMdX0w7Mm0q3f
D35Q2sNp8dWTckNZMEmcrfa5q5eEaFS+M7xh2XIglh5Yc/bN8cvOVksDyDBjaMdi7ynzx5f4dX0W
ICLKc7jAawrYv180f7jtDf9fUsV2oOoKspNjjRBbLIOQ6Hg3ltO/CaHct1k207J6o9R44epRkWn1
9wt+P2PVdTLq6tdExQxbYyJtV7Shr5dYMUucfEybjhjqb6YsvtR4L8sep6nRHDV3hPPWLxtC4b9m
qcnN1FRs/1qUUm+UNeGr2AIERT1wOyXbbAZS1HU1TZn8sJnKB4UyXiBEVmHDjRHMg/rS5cpQNV7O
/ZTfJorAsOe3PdY9GH+REoAv8Wr1F6NeybXWiP6l++BpqbrUKq63CwpsANaNLDKRWQhQM354HxOw
A7qLuge3DrYPECIJTN21rC+mS1A9L+YV2U49jRgiDpi1ptXmbxD1TSsrkuA9MkGaYS5zVvHK5Qkx
0NqbHKYQDi3SUp7pr4XK8g12TMaw7UTfoC/k89IVezWYiMFMg7r202Dw4hnnvPSfUGs2k2OmF6/s
vtMrkrnWBN43uV7yP0Dz9QPDnHWHIWMI8qKXF2hKPjXvRZ/r70nO/VPiXEBT6TmQm/0wIFrklfYN
6KpKGoX4tkIUatjMs86ix9UFbdSQ5nQORWSs7U8t8vbOHIyeTEODtQaigGzqDQP5jBkyL96YYYkF
v+Wm6lPMNpOa3mVIuc2GabqYHVeo5S4suK04YToCg8GiWpTUgVLkRxlbd5XHeuy35b7A6J1ZVSRb
p9y5TprDlcHOr+LhocfdQgCrKSKiv3EwN+VXycptOuCTanfaO7an7/R+/ZJp9+svBEBMuuKgFcaV
kUT6s0hNhPd06DDvlVzOQLVk6i2nhM05HaZP2jmC3zGEuEE6z7Y/uNvWLDHIoq9PifbU5X6JGt5R
A6ifEotDkOo3fZkCXXPk+yy1nx7TeNJadciZNCfLy7Pb8ZAJjd179ulrBvTkaZxf88xnAxDmsrHG
7G6Q1j9oaqU3vhfiqgrKNRJFZuIT7NnlJ+zKY+ait7NA2JBwOE5yX9PZxEvlRtKnUC/1qGqzx6TT
dn4CiaKZ5x4CmhdmOtnBcazX44IZHFcRIMZGt0OjYwqyJniTuNYB1vGMcbaHYlyZIa7+N2gvf7tq
QwONDhNtq8f+Vs7ph5ZNV/f1Zo7XwNOm8VLl62VpW7nVNAwIFBstUP6obfnZuuN9+vy/cZ31Y+k1
d3NLarnu7tfG/NGp0IbV+3Ra44fDlW9bskhEoqN2pgp2FtrqXjtjmbsqxgmmjNpO4XQfGeTsU+SL
TZNXmHuSetxW6ejvRey/eNOqhZRrd9ZAabq67U+6IHCboodNgs6RRr6vjkKBTTKq+NOptDWYtH9L
tsZbXQ63gLuba3CBijTOm7AbvfHZJoY65ctrjWwCFhViqeo+2zQdN/F4Y6dOHc1DYOH92BkaxmRn
RgwvEtw6Ohe3ZTI5MBH6A7tDozPbJdLc+NaWPQMFbq1Auw453YZ63gFwlzb3oh3mk15UZyNN2IL9
8RVeQrQkLsylArBV75Q+OAT8nPX8Mol6uXI+VmQEAzOka1SBa+evqdOdHY4R2dpl7wCx6mbSEwR9
DX53I6l4HevgTi2czxbcuS7CepZxqGgXw670XzIOEkCPIBmR4PM4OSm/slWMJJRdEmTzwKGOBhqp
15PzcKQutqbNPgfXiIyuu5LRzIBXFJJExXhwGhzKjcMiyxJJHgAS1GCZjIHIiY8jbRl47muKBzut
twD56Ors3OhWH0prjNrcPRFwrY5VwzPWMpkfr27IpFnRiViut37yzDQRBHBBqtRv2v2cOkGa2PKE
LY12z6T79Yp6q3e5Rw8NdVpXXRS3tgXmR7/N1+xm9UxvX3vVFKDTRb0i0I2WiR1xpBMeKfs9vWsP
Jnm2YHAQ6/AmnCes6qjcN+7UYJOXrGKVyDYL69o9ezUOXdgjsUWtmkjEQ+a+UzB2hII9NOuDv3Al
OwPecZHCbMMZ6oX93ahDJKTbbZhL0uxx6al7VhzsKfLo9yaGW5Pqqhr2cCzAaav4AwDgbDpfBgpR
qA9zf7eucJRdF66825jvNCjA3EvyvE0XR7iEtECpnnZ/qD+lvs7bpaDwVxXKoWUfzNIRBNFgSUnB
BKrMu7vZaX/sCYBUKwI9nUm/VEx2NDxfpesaW1CwXBYaqvk8zG0waCYJJ0AM2rU+q6eh3OhwGQ3f
/bRZwKIxsU/FXIaG0xc7XXMvVqt1Rwsj72TyvyAqufxFIwsrcKHC0/cZfl7qbDfIlaeH0EJ2RkVw
YDKSt4RBzmaofLRZvXoF5f3kjfbFUTRDcGjQeZ2di9oYiAL0cykakmO68VqWM9kIBwOeyGd6hmtV
BL2KQxLwElsJiiTGeA0rOlv6C7PFxy7z6y18FhIGK+5laeGsTv7li3cTQ3RNB2HRoNgIR9R1nDHW
Ek4z8G9D2stWeaNZ1T9/zgkIVxS5aA5vONFvcWX1W8pULzA91kzuSAINRUowKUlZh/exzgXTjPYv
3I3D0jNCaJeBWQW38DjCbBlhIjXc9tuht8zA0ZMp1GeGbgjPjG1MAGVOee+QppCzg4HQ839Kk40y
8W5la4Ny8w9NIshatTgMZ4+41Hpb2/6DV5dnsmo1oGw8R14KV8p/YbW3XSZTuVSMIy2uSsMWNzHW
jLi4KGG++pPuMjDNzowQD8XSEWiUNpYw89uPve/Mg2KZaqfMs+FC+h02+voiRtI1CDPcTBjWiXHA
3bdVWMfxl4cnDSAdPPDJ+G2vvy4h1R0MWfle6JAddckSqhjfUzsYn763kMWO/znGKLiepkPu0peO
AzhH2vjPMhsep37ZSRxxDFUp0uk1drZ0X2RlUEMom3sCPKAgsexbStubttugQZAR9L2P1quKsBfL
wfNm+NQVkWRhZxhf5rcqRWXyqoYp6wDnvG7NG7/MGI7IMqaM/pdo1X4xrOrh70POPGGX4DgM/x5K
Oi2yOj5G3kV0B4rLXeWDEkoLQnVgQZIoqUbjuPI3HrsF9EzuLHheWUkJz185OzN8gTI9plVx2+nV
cBjG9LZJK7GHYvfUXs2lhfaN151WiT0CjZyJRJzvy7Vdw2GYBU2gNeEpENVGJ5oOIm7dCEt/bb1W
u9QLG26mJ2d9Ibyn6QTTBdSvcXGKrTTIZCWCEb+R9GdyynoAyVcdRsd7d9szSJo3u17jjd9WwYyq
dGCS8lRm1feMIDUO8yPHk7d7OMY9lf6UBlOdPQpU2K2ASbVO7Q5KCXvZTDGCwPxe2dVjaXUnR5pk
4sGiq5SpQONVt5o3XPxpfRs9f+eW+cUWAGDynuyk5RMmLGpsMtS/rFPdW1Y2d4C4Nnb5wpnB9c1K
9N3SrDRYcFiy8wgsWf2xlMBkM2YX5QwazPMgufijJzdGSlxhJGukPCvsoTOufk2Fraoj9oOLr9U0
w3qyjXnzO0lYJa6voCm0OtODlVO+ugzR85jgR2rOt13TfLRm8an1zknDHhXJdeawBf4SDLNJm+yY
lcUQfG1ro08eNpF8DC1vrMOh8V87k3AjR1Yn+wZTKOxFtLjqscKqf/JmD4wGlzfcA687ef06RNcn
pbzKiUwEs9io7iszjxnY5189h01gUi97yKRT9jbXoG4Mg1oW/KJNVt8i6pbRyXA8BcOd6ezrxGnz
wWa1BPeOla6UOJOcOmMCnn4klrllCTjmVXUF1TXpJtFgIiqTNckkJDK0g02UMCV3qAMVH1sER2GP
HyMx5KKVOMcM91PFySfN8WMm1U3RqIuc6rCxepKGNYjp1Rhf/bT8UBxUEbQ1GsLUJwfTSR7HRB5y
e/leOYJn003mJWEzZSkdzdCDScbZHaOfPFngIfVae6ocdhPtmn6crIe8uOWghzToY1rkQqiz1QBW
Tm9JsJ5k5myzuGbcb33huIdsgXa2HRnBFQXSkGF+ctWDARXjUXblAbvTHAJdvyzZLvFUEqGWt5vM
J9EpB/Ony9IItuKRMQTKaPndNyuNQGcZW4hkv0uOIKH3dAQJb7SqeiewK1cSdLNP2MUfRe5syKWg
mdjj/dT1X3goj9hJ9WCsG7E30f3qWN4YOknya5bVx6aPY5tluJvEC6OBKJnkt2yp1LO+O3P9oMkn
Z61nrioH4z1d45K0nAh8rtReXQxzPPhrRoIv59XujQmzMAFUfcqA87Izj4PzpbfLW+fP+8kqsa33
r9VyLAF9oiYveLKTm5iVxU3dR8cxXwYdkKuSL4kbf7Y/y2I9zrG7oZw62zH4R+4R7l4L/qs3ntc0
u1tyu4wA/zx1fgWxWhId6JY3qKtQxMh1QlFA002Ge3s1zooXq7O33W+cJveg3e5Uw3pQX9tDm6GF
z5Yz9+xOMQQHJmCbtMWpeI3NJI791DgrL8Pgr1vneoHkBCXnznjLabg3njLugb54wZL1IM07jRfC
eoE4/mG/970bZXOKO5byLTCb8d3pQKoVJEKN0xCz/wjk2ysvjiaVOHudqKdsMl7n4lWlP1Av7h2z
iIO7vLd3MpmhOYr5GTzyoV7RhYkRBRJzid0udJ2sBxhgc5pCbXhxdHaxNFu+UjxlkcP8dGss03ld
4JIuDpEAdDeMgVRHvf3ZWj2nKXhtuJJO5f6eT6pwXlrSkTg4b+g5x0D19SXW5D9MTVG+FJ+uCSpA
qA//TqZiP1jzrY7g3/kad21C7734GtycBtzKoj7HJftBzXTgGrY/q6i4ZsitkTTZJ9byMbPQ7lZe
Y5OeeF5/mBF79BEIkbXV7Ufr2n9LxrdFBWWxjstzmv0UnO200TRIz3bcM8yxQRO5iJk1Aq9Zc9bD
ssRa0OoVWM8IKZ7LZqgDp7QoQEsv28aN4KWzpiZa6gk8U/dttFSqKetMuoh9Oa1fqTaSXHKySCZ0
gVV96VDMcU5+z61/NGpMrygDsK1BUza8u0hIECQXumWCZdkz2sJFejs4uYWYMO77UNXkYqI0oQsI
H+1ExyJHbk+9OTlMQaCJvSzYCeE6IkHsbFgf27GEC6iWQzwqix2DqLaQzA6V9qpX6U/FqhAKS7x5
jU09LwE8NoR7kzETIdnAELpSi9K4twZ1a4wE3dHLPFqwpNwZ264zCW/2xI277+RqNa3R8ch74e5u
WJHT2iTYkR9tf34rTcAAaAP2lTEztayCSYvR7pCniJJk8CriA0tGpUf93LWptYXEyHJOKTeY4sgb
S0ThRl6PC+vVzkkzhFnrWDv1JtN8javgb23JT2wJc9jgWQ48V7MCTzyAdn5TYx4DlGAQMjn3QtfH
TRKPD7pq6khV4jm2p2dso+RJ6gkrUXqyTOc2M5gI6PjlKF2GoHDsM8cP3RhevCElSrJ9pXSPcdbs
quyh0/Qny2pT/PbiPRkpUqA73Kx5dZOhIAZe5tzLwnz0VSClrMOKzH7E0Trk7ji2oEmFDRZy/eCk
rRC2Khfr8I2q/U7Q4X5KURqNiqzbornfovnBcvZWI8DRCvO5WItsuV4rVmAnesNRID1BRpE6x3rg
5RLVc9/gHclLcWsRk9aq9kCf86aLSgYNJVI4Oj1teTntLQfhX+j5Du0AQ6kzbHzHBPZZMEzBqmlQ
EYYZFqVNbhoPAHFFaEKYn4b64OZgNAQHU9W1/gnRCs6zd3WKs0S5JYJpbKz3GUdDhZS6EGR8kIVO
/8skAi5HYf1TWUoKC9RLCs9p6JkJt9oiti4RBOoroACLhz0Sz1iOCyreVsvwyA0FgSS1vuxUvpv0
gqcO5Ee9YrbxtYjcGQsXPjqtYxG2CbMyeCJuoD16HFODzyOy5KnJhrcmZ8KczHE4FM6r06mbfk7Y
hEiqBelc3TiTfVEGJuW47QCjeHRpcSef9fmYu/MHk6/dKBnHIZmXJAjFkv0r7QxhK20nDjKpLgyk
zsk8PU1QTCgMrnSlHP6dbn72iBjaQO4386AkknUPu5rsuJ2fmGRlQU8p7A81s4c2fu5sjzOLQI0a
PdPV3tYA6Y/th241R8S1h6XPWUa6d1DocMfH5O5Kol3J4DHqWzb5DG+DBJ4wj3Elf7XK49gV5yae
cp6zH+pOAqu0Yv4Rp6ivdUvP2ZGJSYEcutYc5E1xULPzyQjN78VNZnRl6BZdB/hi7EIvTb5Mv36m
uWHv1YgBp+MOw9wUepW4zcEz7fxp+vJQ0N0kv0vmuT146o5Zyhqu15GWQ9gQyWDamvP0HDvwZN3m
Wm6V8tRvEbV+PSiFdNkcvOOWLIjMZ1h4VoaVgCvNjsvH7V6TNOfQHMe+n5BcCLx/mv68EUKFpT/O
l9Wph0A35283MdZAuDTLsVu/UJa9FJQxrqAjEMR/MX+7EwlK7M6xV99Uvht1GMhwU2DKSL0V5aX+
QhK/lNYzsZkk9JnSB/R4/0a7P5tVtRtUA37WHLxN2mHtLHAorLm6dbRm1+TZ2c3JsdYLb/dQ3KA/
/bTsQQGyPtmI13od/YOqIC7qeoWVJOHIQOTnHikqbHRt3+YIn9Jn4UgZgQugHhPULDQv9zSWWBIm
9cGWnOFS7gOT7XSdsP5Iu39Cb3f2jiOx8BXqHP/E6+TfV8iZ7vBEb+0SN3zg7KgrdBEGTMUeWD9O
+VQRDCTePHLwbFAbaNjg9lbuwymDxWSBawFNIBIP2EoBx3+Ur7aGr6gk0I80W2ZnbitFUG5jc9H4
crzxqi5iCzIjGrLNVUKyJWOjJhlPa4qX07dmVG5dPMhUP+SOKve9UM+m2XFXmdQD9KC/+PGf/BUD
gqsS2CM5u8SQ4KApfa6JAQFmfAVZTTngcpumkN/JlXE0B34RUE+Hfhl2tJuYq+ZtT4FJIZu+coyZ
G+guxa+N53OAGxjUWTHSXbmAUNP8fRRpjYWgTq4T+A9fka5BhbfEcOfypq9l+0rny4E963iccv83
WfQpGDgEo4K8E5RN87iIsyEXlwNOMDL7otyPZAmyhZdx9vzsIx+1OWCVUmHRUVYOUx0hszUx52rM
ezuzQbootIrkMirvzFrFwlmMHBqinYylfMnbAmGkfaUyU4dSn970CfcYiXKvOPUtop8TK4Q90rox
IMO+VPC1waxlWRZ5kCQDYyqup9BQc2Q+Etxa0/8EQ6cdHCF25jo52zK5YllVe6/i6tzXOieroWLB
k6EjxuowDgVPhPNIGdbKFTXO+218zlBqazffpkrdD77kh9Fm4e0pDUtt2hWfsIO4v+M8u0dQwdBk
Mg2bBLajSm8eVmyL4WhXT/qYHabEQgcFp9Ktv3YH4jQvn4eq+FaZ+T743Gx+qT2nEll2HeYPO3E+
hAm4NZ9caAcLzjHZTIHllPtvu9cAbWv9pmxNyOScpVUt6J2o77TXVPS0ZMJYZaTTntLHv6MS7Qt9
ekEmCryW+yYpn7K1/1g+9X5CZNM2ubvTG89g5i4PlPkeB6ehHoK4wubtE1DsMLPBm2DEvPUSAnsg
QqIJBEiz3OMhejUS87tZ1NO6olbWTvnSi/xpkJLUrB/QM1RzfpzYphfdu6xd+a6XmJAcowSyN4Mi
b9tnggIMAeydP1T2zuG0lZVJm3Izb+cs08nOrK1BBGYH9PKsWdp34tYzZydw3hxTSNaJidzkVfkk
ToqDeqJf3qge0LsPUH+KQcfGAyQkg+IfMi+GkbLaMPq8G7J223fuZ215B1N0/7qyufjSmwNZMW4S
B4OmOmy7HP5c4ULRYszacnRPl8wHcpl3FNfwvjkhR9fbW8oZeFADugyuZcQ7duWJw+dsCSZPVBZT
3vWcVYBO8+4yL9xLBMxQWTNYC8mbwFYc5AaauwDTT+XMYVagqXcjOxrjbLBlA1n72LK/W634KVz7
ZwFplw2ke1yk5uF1msk8eLl5P2hoNNeDAiQ+7oATN5jLG+ummjF0u8OyKUfXCgdZvVKZwLHCZoio
qYCNlxzVWl//YE5x8mZy56t4hsBBzZKucIAqJ77HLpLJhpSW5597O4VZsstsowu7mcMKEqKKHHdr
sPaOBr6W/NPyJefVZDakq37amLXa9mPNMXwrUQcNzDXgGMKKTGUo9TfGsNyZqobYZU0fa9E8ZZwr
8kU4L91zEBuqDYe1suRyRikg27VmHfTADdk6bwnH590QG0rCqRTnppxfLd26KN19b0p948Xmv4Jj
j4mwKi+USajww2wMdxSfMZjoa91kQDiS9Ul06TMhLUL17A9l+q2bxURX/4Y1/Me0EBcw43xW5fI6
T9SQMmXb8I2E4wtaYHnAwaqSrru3MQVibgC5+zJ1xoNrazp9eQqtka4rThpQXcass1h1RgifhtsA
yStsYscKOe3vRV9gz9mM5s2BDAFu4pip0NCzjAxF9zz2BFkM9rmOyceof9b9ckhWIbeutd7OA2ND
PeU8W6wcDcS1OpIcJbZxc6z5GVZuuF0va1q2kd7NaqMLT0Vku7/LkR1Js5l7anRaGYDR1QBcmo5P
2Kc2+sAPjHP93uYJwPyxsoMvkI5Nqhl7H3eLTrRifWtnuFaJiW5OCfID1onlgb5jNizMRONGYRkJ
1xGHgp58diViv975X6tBMwvk7n7sqHKVczPO8LeaYR2RnpgDkQSxP1ak5LjO4LS4yO1ZYVJPDK9u
ZfbskwzCOSKKsJFdaGCIq8iRct5I93/oOrPlRpWt6z4RETRJd2v1rSXLbd0QZbuKvu8Snv4foH22
z3ci/hsCkGzLEkoy15pzTBZGcQ04j6KeqUaCjB+W8cNAqK7eTwAVatOLCtzwotDbr1axvXMlfuU1
VXRLtxOmJeMfRpPmRO9qXUtg6pR3Q+Vvy4N8zi0+U58mdOdrxoMIbBaWxVrLECg4wE6GqXvg1pp6
HEJmoolzDTJ32BoiYzU89MXKbBLQ5Vq/wZZWrUvFijnvpNuG+/PK8eJfne4TBpJ61FgBcwoYTk95
vAGxLUN9fPA8QItOeEmb+rsp1RzDNtjpwR5eXQkxXQpqbJEAIudj8W31YNLrFM2WFi2gCHDOKpOw
GPX1AvXTWAVvqYHe2+jUgLAQ9cjiXWJFjKhGJoz+QxzRfHSPihJpD27nfjQ2ELOkk38bZ6AYy0Wl
4EtQC2qV0EcXcFuAgjfGVpaiZE0gwrWG0J9rW5tutPgcIvB5WRXnlAjaI6stLchzxE+TbMLHV1I0
7dGCEqXTqF8V5PGsq77cR7X4SAB7UIivTkIkO/JsX5SIVo1urAlmnQqcYOVMXbMWgRY9Fg0AbZ1i
iI96bjNCy3jAt8WA5K/l1IRBZ0qHqWrwpdpvwmKGrfYsGx1L31ITV6+DSgsVoeXOjBvvquN9QcwO
mczKALS7pbnMNHSEcqC8hmWPTDTGzIg3Jh+L4Ijnmu43sIqHIOZWySU0ah7/jJqZD2lPJ8ym6qAX
LqimRD5nmvqd66q30RziM4ChDdwvee/anEnkSIYX6CPyMJWIdnZtdwSXsAKoFWZvB51LMg6jbCXq
odxXAvLpvJkPraIqply8J4c6Mrxpg6a3OUXs3HdxblWo1HNkPB0GAmx2qFKrbmA7+g5+Tc9k8V43
OfLE+ohATllHvo6bdTo1b5COs2QT5sFqkf2LKS7nZxNMwTjRnI5D/vIW2+uindChOKABg857EyL0
5zCfQFcGnGbugDLdF3xD4/uuOtFGh2njpR7db4yXrFJBo84bJfzP3nzoTOBU4l4bIHY7Jed+U6TA
A5k8sztvCIMg30PkFzGxa+Mpmyfi5vZA0ZLs5amXOm8aL6vue6njdtpqPonJrkbIOz0p0fSSFzT8
SqcvXRVYPSxy+c9GiJBFdX800kDB6KN/uQmAQ5tXyDJDW9gUxZgguEAjPUWteBFWx0eVSNKm6IyI
NKfaWiN69HqaWJUFkkrvR4IDpndm/ofnPaY6vAlN9KgqJlgDLKGjnwCF28fYtvcoWteWKQ/p9Ol2
4qWqEY0FPkq8wVrYRl7A8I8NsAC+oE1DOCJ0/EOv8K6rIckXP5/M/GnNm3r63LyGSAfER0T4/Jqv
g3AQ7qrVxK+oRoefHZQ/wqcWIXmTLO02IGVdpnlJf461uKF9UxD9Q3adgtcco2vDbxmVtt6Dn8LX
VU7U5+h/3hdB+4z04+38Xt0fpr/NTct0mQSWjaQXP0F6K9WEHzfv9rEO6LZM+5roROvrfq5Dp3N/
uJ13/dLK9/OmTyf2c2khLJhpwqHdODFfsumCnS5TUx9tIt7iN71m4Xm/mP73upovLi9OvTUEuyP3
SK98ny/JptNA3uYQXzQZRQiugp2PwGEzv6XOTOCd32z571fj/v349zCrU6SqiDAsPtYUVMB+3sv9
kbJdRZ8RYQQl0bKu9veN6v6zN79jdBNo91Z08IOyGfcJE6f9IGN0TNMmNpUGiSBTkgxdDCtuoIRd
WYbXZtrQVmgXDoSctbA91o2DIIqwzLhPgmsKru4Q8eHqZUQjm7JuWFIaEXK0sVK61oUeknnsw2Hf
pIaxaN2gQc0E7qWaN9T3A9rR55/na+jUHvQmqnfzj88P6IFDPERGmWD+qfmBYgibbTSSDK6FmnEw
Dffiqb57KW2dNi2F4TTjFEloqGpsoK+GnXaP8zMCr3Ivwmh/IQOfIpT+85NpCyvcLxitBz1ZFpSd
r6bi+Fer7NUVJaHmfq7XpH9VnIyYlzLX0XpzOG+Iw5UHA/7M/FPzz2M9qh8HbhLtv8+6PxWPUVak
7TlIw4uj5tYhKltxIdkSYwK2aNbJkbgE07kBH/Qqpem9HEUSwMZhJs5AWH3MT/l5nhUeIEAqj/Mv
6kcWx1wA4wrNB/pdeQkLU7//kfkJuHAEKYkjCzh8koyC/DnVLJyNkviEpyKYRBcQoIlXc49ae2it
EpW8qofEjM2LUNp9OXrGcZh+lvHdvChkACxSzLib+dy84fZrMsWhEPBzThui5DjNB4ew9HaylH+p
RYbXwo6HS1GsJHWvqwNx00J+dwZnq18sa7hFsZodmiYwLvOpdqAraJMStVSQesyn5gcjlOs7S2cx
MJ+bN64x1HzY/31GKVnz+SyphE48zs9Ts76G7lRIevjTU+YHIpMsqsYSbz9/fT4P0+ghrmxCTP59
VS6TL0rS9OXnZwzTi0+bplq3lgIeqLDLC9TlzDG9x2LaVA68WkHyXDdiAHL83rxouW1eVEbkRW4N
JdJDzoF/Mi8wzuVEKqUTNp2bNy6kiMOU4Q464ufyihQzOVvCpeF26ClMPcRla6+UEUhp2ZEOiVz+
RVpRdJCo5+kKIx5obfrDkpkobO/+0pQ3EYy3qmG+Ptpyienvd93EyqWcNlklg3Wge8FUOvcu8wNq
Tt6yTqL3g4mOFkeDTOKTlN1ufsr9XOUdStb8l/tRpGhXci4OvS70DbH2wbZQCNrAbjyekQU8jDnx
M1OnK8z7o1+Zv7ljvdY1EVsey6xIhijva9rp8dlEi/EgFS1cunX/YuCuHkPtOep09yEv6cVKzXkp
dG9bA0ytPV4wo8aDWVkPlo2SpHZPPf6kAadbI/3vwoXVGBZ2uKxz66EkY6dOPXcdJs2317e7SMMw
VoZe9dDqcfXg5smXjAkZxdWb6fKPVSYqIPCdnxlUvaxuePC94rdwNWNr+CHRH4i3+UafGKrN/chk
veDXnFI5fvoKeaR89w8DGo4Sky6788ZqHJX5XW8ri3lXTMfzI2aSgxaC/NzEj2MtGTbmJ7hJ5P3z
3Pm40BINqCk/Vf2752XjsB/Tb/JJiBubH/yf594fmX/CieqlR4jkrlQUqOs/z77/0RYKNWqa6Xfz
37wmReOt55/7r18+P3p/YSPgBruJiCueXhKFTeOhGnSxHBzvPy97fvZ//dr7D0ZGUyyrIsT7NP3k
z+vVfv73+5/8+Y/dIKqw7LpfP6f+6x/733fKVAdnK0gLQ6vNZ/DzMxI62ALzHSDNQd5K04w2oNzN
QshrXhTdkxJKd+sPnv1AGsHE2BVIVuG5RTsj0ronofbFtaMaMx3MZyK7kpvCCciTDzFS0qve2UmH
LqFmBDkNXTsciry/GMOmJazjVVpKdUZMTyBwJO0nkXQUISaf7MEcq4EuUDyYNENDqqYGy/ChcpEe
8fylIsbuad7zM/S7dJ+jA/r2iiq7265VQ6mfLFZ4lLcAz7DQ0Fh2ZVZ3c1GRTvHeVaJhwyqIMtac
3l2MSEk380/NGyXNlnEtdk4JIdUi/u6oC7ozrm3uzbiLjybf5YdSc0iCMU3q2xl6sEAQKNS5ctyV
QCfmI9ITRhoIaE2yGqOaD3zgMYTRvc6GDJPztKfkfrTr6Rd59PYcl/ZS+5QQ1nUD76kR+TThCtUW
Ux4WDG6dw6/C6z+ClH/eyVjgqypy0cKsvQOSEKIA9cp+TTN7g3uVtLpQEu7UGydarv4Cuo794Rj0
iekDp2cRW8pVydz3ns7CR1k451RPXj3HG36JCBkQ7Y2by7LgkJh6QaWxcM/oHzAq5corJV37Wo5D
+cgP41NJKOKwHqDMZo7vup9iA/JK481mBBoUET65SkYidtZOUFsNtIMz+a0VmrGnPCHqjgCZkvJJ
EwOvbA/mfA0kIa17LkOKiVjeH01mpduCsh5Qn2A9v0qIOItR14nGacetIhXq+JS8UMvWWDoy1Xsu
QBVMTbr+5BNMurcG1V+IVPuOzWy4UPOV900ZU5kjMn3Ty/ovNKzKQK8u7a2tUoLJCM32xqEFXI77
wlaGTalK+vi2HYHvrRv8CQiBFPT2LtFS55+NMh1WfX1J82TRThizBmAJbpSQ1sJ0WDWq4Ipy5QUI
JkWF4iVJffEXt9MLTIr6nSYo/PasaNZeSCJCbm2gNNj1IpAOJnLCaI869v2HZqBNS3APtnuNldjB
swzv0HStd9+LxWeU9coxiIfCWJbI2Ig40oonc0LRIfN+qTzFvZb0WPgKIelTWguyZyk1bA4Rc0vP
c0yoNQhqu8hJ93rq9ScKEDVeOm+NZqDZoRQq3njD4F4TpKgL7ptFLGCuIf/ulaS81kbx5Qxx8AZV
US6RRUePrYfQzixogxmF/ArROBBJAGAlsPS16IuS4jnA1T6gkqjX9AeEhhkmrKmDDHHrPvYG66x4
ZNqmTofzObAne7coicoY++FXyH1D1M1H7wK4T5jgrWNmVIwpQUDVrCIoCRNaT/DQ5b82SfXoO4Vz
EC61yVQKiLbTMFKGfMOyUb0kVlScutJ/IkKAYEiVNtdhMICKG6TBPhKMbO9pEofrDqrTqxLm1zhE
jAzt0QM11L5rQrPeWlFky6LUjceqMQkf8GPYDjog2sJrj1UkWQXTAloT60xstBGYNyfI/ROOHTw3
wy5zgw/DSyZLTzLQzCmFnM+1qnHSGhgTa+acztVXEBubGJAl3oaja1C3Eqaj732HWPBkQtwE3h/6
Ls65EUxRQCQFzIRsu4E/RrFeKI1588yqWjlI8des7exjEYRfaL3zPSY80CxKwBcaNOJvR3rIMSl9
XI0KxS2Lev+X2gN0yD2DQqWVHoKCu6Jqqb9J8MX5pQTNtRO3YnS4bEUSIzax657VHZ8alhFMv5q1
i4y4mQZF5rVN96LF3sDE3/kaSNcg0lRrEdfw7bVyEuW5ZcW7+Rs9dHq1xXzWPciJq6mn8ApSeLQ5
vfrlEE4TOLWrrs7EG8jTjjJp56FHmg5xfphnVgWPbuLZp1DxixeGae4xHZNY21d3gKB5nZl5q0db
3Ayv/EtQUSZi7VhPXAPThJWtFV12KqdDezoM1FAuMFgQS5Rb4RlMEqauME6/zGwTN0P1OUxo1AC9
XalZ7gfq7/NMroVUvVCAxN4U3nxKVCpDWpvlf9GvTOI/hPgPoRlRQ8CydvTcNlwHXa3d3DE2iAv2
24VXS8LHJlpgIY2QQr2bc5lyGKI5PKhksYEx5+utaAtNrRaOaU7ESNUON54qvw3HwnhZ1fR5hTWl
wHLXhsiRECnfi/hkfXBLK6uVyktYaHaVn4FMyLUdIjiGXy/77hY2IF0K1QUGzlFQ0/5UfPzPPZdR
WMW3+/geAWPfwVjzAXlazUdpFidbxFDoY/q/WdbxX3PlL/g+orWdR+B03ro90RM9ldH7aIhpA7V2
YlzHgf6HQajaqsbqePUN+1hiUX0lpwxrVYojdz7E2aM8oK6EihXxzZ2HwVIA6UxcfReFuXMmUTfd
BkOQ4q3ojnjR1A9wGS5/RViPY2LSCzBqM0ZNOZrPGZ4HetZTuXdyP1j6P3uKP8gF5j8QrBNCyoGZ
tK0s2hPRUNCkn0+SVvUWqsEmJl2vN+t2rakBs14ptUXgY7EOMjtb1UabPmfIhKEDW9+9Qy6Q5hfa
CkVFcynQK6FE0V/mI7V06SGvFampL31apUfLpCKZTxiXRsHH0+u4n3ukgI+jNSzQfA3vTYVSE5F0
sQuFGtwi1SaAdYjWkVQ3oquRgc93VIUla5dTn5jPiboALNgP1bWLA3ddDWSCKGAK+zL90jrrORd9
shdEU6wzFSNNWVkQLC3LuMwbyDFEiVBsQjXFuUBiZHDIap4nZaow7K2uBdViiFqc8hq5eEGXEJmB
MXslp5fcWzkSw4SJFP5G7WL4mO65ZqxvawBF2flfTfyStIAJcs0JPluDCFRtDPMnfZTmHuIL3sD5
junRdyDRza2u0Evd9fyfzYeaCkO0sV0QpYhKVdaQNyMw3kyBuyeDvbxRgNRebc2h4IReeRHyVXkm
C7hpeusWVmb3zB/91pvKO/YKUcthHDrdUx+HZKL4Tn0qXFxoWaHYz65O1EMTZuUjYbZoeu32Kcvc
/lFnVf6iifqpMwf5OH/Ajdc/5dpYHcqkvICsDS+tHzPV6ezkywuojIpM+9CtAH+bG2YHX+UZlQKA
lrBxkE8tjQSF0YxsvK49+EaifTY2a/dAcTokHVb27hVw5KWTx1ulqrP3mru+LZgZxG6qXu1EexKG
l75zE3E3aZmsDQtVWIjEkUC7epULhtkwKw6jma97xSN4Me++OgtdUNPBucqynpS00hdnFfsjNRl8
iGFZPw1q9st1KfAhZoAG6eXxGYbxK6UP7RlwZfAMekmZDiy8V48QjeADJwfUhs2tK7P2EY1PhA7h
0ldV8qdMrh6moz86v4bptu68QDFdWqKfLEth8eaHKuEiqUvHaTqsmQWAj2joeZXYYM2mBBVWuvHR
skdiDxN8nvdhJxSuRe8GVn6hkc9dRKxF5sN5M/Pzyb/EfOlUFqhPsNBNJe2TUrjOfmSW6CNWh2Ux
nSMblLsLN9pTV+l4leJYgZpUkR+JB33pDJBwHxTlBpfFfsT/ypHRDi+JsJODTWnh0uL82Gva+Ekp
Ey9NUcGnnm518/2OZmAKSbDAgcKNr6ii+mCU/ouqZu0x7SeF7nRr0v/v4c+jSnBijvO3k5F8qken
2mkjHZ4CTR3VdOh682VoS5VGf6QR7huG9tFSRpLMQv2sF7St8vmWXgcFt0pryFeGoAaWVkP06kWk
Q8P8iBobSahaB9ThkEB0ZpSfjbHQmb+2OnNS6t4PcQ7W6Y6uU3Mk95WjdlQOGKc0Gm3vcTd0S5S2
6s6YDjvf3JLdPT5l8SPxQvZjZrIKYX04vKd9fOHWV9CbleZN6MabRIyGg8//g0K/RBAKlqwOqxxJ
MtSTaqaWNTEcippeYTfYxUeoxvBNjO7NNHVnnwY0zVOZlStpNx2T31w5UT7fAHmorlZE4H2drX0S
3M5haUOgssaaOQULQ/So6NYF4E8t97WTrdJRVzI/eg4YpgjkcdYgRtWFrAnzoh3CcR0V6sKC8nVV
Uq67+Y3N2wCRLKkTCwuL7NLPK3myFaJLqDB9IhxAT2z/UiLvz787iiI/S7MUx/k3DZr6lqkyP8zj
V436Cttvop7iWPg47vFMEazRwCYo+l/olBmFn2KwjkuU2AC8nIpxPaqeqyJ+ZqFOhO90qrcplZWm
gddkelDWRQuPBhvp/GjkOL9JUkjWhY9MNZ4IiKmK2KLXXPs4wiR5Ic1rNZ83p0EekrV7P/R9802l
bEDluSVDEsHp/CxnFPkqB5RJWbMp11VoEuvciXcfyOp3OrLs16YbMMldVWYi18DcvQ2t1PzK2/gr
SrX4g441tcO+CpZJNIidjCr0I76LC73tzonOW0FnaC3IncfVBkDdla372ZFXGgn7FjuB89X17ipV
7AwpHGhkT4/aP64CBCNqzHeSHAoCwxC0UtZgQtz7m8ZSIqyMbX+c4E/QomhcJ2gTQAeVxH3AuwGZ
BmiRjb0EIuuzjvSK5/5NDw0Kb7ZTP7pKixa+Eg4Vx7w+5QW4jUArHRJobX09EeUSUJRBrGnPrtV/
kCGvnQYSQZ4HiAcL1uzeVrWL9ci1Dc0Xt5UluTzjWlqvaqywDBfRzYsxGKVjjN7eFCxvTYP4pfkp
5JCfaXH6aBprfZ+UMrjhNmYKag3X+QjsCP4Vh2pmR1bNfEqUbnAT8q8/PcmJ1fFSjzqC6P8sT/kX
QLdqGvDfabU6In9eFyaK4iQuyKUyLCZZuWf9poBKV2Ji/Km2Y62UysLhOB0OJXogBxZqnGbxR2Dn
zy05EP6DD5yGCd5fN/ff8YccR8+VxzTO4xc5V1gSva6Yb7UWHn6gvvcvVtI5J1kSKMco7L3X7WcQ
ttobU0EW3nzEblyGn02rPHZp1rx4uqFuy6J97jsLR12ZoVkcE/UxSwN10UhjGTeJeYMQYPKJ8HJ8
VSqsYlJ9MZJ/d8E7BfGfyw4cy9rxGxxhYBZ+W+VXVLIIAAimrQtueTjU4/BVBP1CabTTyMwdlSCx
Ngj/jZNj0JsgSJf8ImQJsNaCCalAhslI5FnY+RmiZR+GluqH2y5FFA4n1CZKp5AnLyfzqmkLd51I
xT4XikMtR9dfisrCBiAY6xV70jylVXvB/YTg0PZp/+Lspx+A0iku9Q3zXnlRmKtfpNvFW5mR2qMW
hlh5vsNkw2w7bu/KFufbRPIbu0bdyrH7KiyLhbQ/6iCj579EntxKeD6pFmHjBVuDyw1cFF556QUE
RxtZ/g7/JO8MhNJ1s04ZCrhEzfysNb1Bx7i5qVrR7KCAmWsnj6w9lSGBOK6ur506MS7MyQY63vC1
1isoZAoMGrN+um8AvmOq1cEB9aKs1nm0FCGxE10TNk/zRiYFAZJxM26CLPn047R68uME6pJR/AET
dd+ZzvgxxNJRDz3k9PmwZpGYb1WcpG95v80dl/WXA5/DL2hOaBV7kmsqL5vHurLzxy5OGyhcnvrZ
839syUolVC3yjzN4lgAN6GKWPkI4aMMz6JATeX3BlLRHQUrhrQLpXWmPIfIyq/OU87162hRqsoTj
ghaig0bGujXo16jlNkRCTWBro6auKHM8Gr2/u38UeJ+HVejDHmlipi5Oqh25bpNdz2wE6iGzX7+9
UCsYrnWa5U/Tf4bzwu9V62vayZ3B/vLjnnoapELZds+WpU71x0ZsjMJ2XwNj2Kl19t2NkXHRtCbd
1C4koKROncWdlqn43H/srHgsa5QMM7TTKFyoYal5CL4QV8ozSkCU/pNf/H75ZGpyKkNFIVWgOLeB
FpPz2cYHKMDuIfRxGc5pNIUHzrFN3OAAOR4dR4b+Ju47gCBaTpamrGJCNr1huKh/kpIZAe0q8mlL
VdvOl8EwAFNAYBSsENlQ96AyMm80uDdouXF2GRk8Yfo7a9+Q8ZMxzd09v8In3HBv002dAKlh6U/Q
TD2tnE0IVWmdEHpyAtWHNBttt5uUAX+Xt0YiSqELcg1i0/vT9H8xZgXfmYIMq6iRYd0zRCJ0uxWO
4HTZxlG+JfXoKjUe/XlxRkrxnoDX+zAAOVBVF31IzSmuu/oAYpJ1vRmGn452MBSUeVUMB7RRwyc8
uNoTPfKla/bp2XHkc5t23XNghN1zTPQQ/OWb5xrVPs9ZDRFCkTADNfT6uVK582kWBpUwaNFITl8j
2uUaHTHgTaKehOFi3+WSKMASo0FbpwwVKvJe32nV8/0fM1oj2OButFF7uXJTInPZJC6CvyjGtJEn
lrMR09SdakhJAngqTg0BPsjtcis+qf22sqGigvwzt3piKm+txDTF0mU3lBP9uE0AwfyfB+Pc/W2M
qnOeMbIV049TiWJ4BlwmPVVUFElHu2uqRQ7WCyRSgpZzUBPyCHz9Mn/SEQjWRo0Dmm6VPhyCvOz3
WsTiVIb9n/mbkxn0mKIo29W+455KETkQaJwYQVb73qS5siVyC6+5p1xa0AAfCYMSrtrAveDB0jdC
MS5FG4xLY1rmlypRn65HG1ifCNolRdcZKs8kFvLKPHRBMiXRwHb3tULF2JUmXqisHcsd5fGsbicm
AxWLrp9wIpzx42uQ2lyxGMuXii2Gg/R9nIcxrnMK8uNvh0rVQzuiWlecBONxoysH0RTjynH18gLU
ko8Qv0WIJQcgcZ5rjIdO/OdnJ14Fnk6nMS7eIy/2V4UYMY676rfMwmEVIRPYUb8vGeLSdkuJqH6a
V+/RFKo06jUEopY6GkRL5FpA1h8SDBqfuh+uXaMXf7nG9q6V5BsLSN7KdNPhhO/Kf6i1xPnNZJvI
G3xHh8ApxJYZRU432qXFyB1PE+gy3abd3McfUIAEG6Rm+2qT7Bmp8fjLs4hEEDKmqupJj6a9ih9f
mAZFQJe4iEzH4GS4t6bCPNFPhQTqry1qymFXTMUREjKWVQkGIq5GwJM617Edptd5sC9D/5rXmnkm
tGuyBFfpVyT/qKpa/y7QkS/hQi866Q0QC5lJ9RrXb0E8DIikejl/twCSNU99QkqqZoctwht0eBPo
mOWGvkz6aCTvUCE4kiB0YYZUEwY1oLkOH8s2tfU8UtjTWNaPIwZ35Lf3sJhRyr8q4+JVqPKrTGB/
AwXsF14wbMD8M99R8uStdV+71Bm38DIgf+qe3Oc6trYmG/QTwAPch0r/klqj9obYSFsKxy/PEDZb
aFblqUWzhG8EfB6O9bICfuV7C9lbI/a2/NkCEf+30j6p15lreKb5SoLAPVFUX5pT6pIshvRkdGhM
e1KL5k092O6Byi+ZvuYCREH4WJvp1/1dDkr9NM8HagP9at8AiKAC9M28XFnkrZxY5J12HKyE9Dyf
wBG46PtQ5x40zTE7+u6nGlm8qgKQKQpFvXTkKezjThysoaN6nRdhf4ODb6JUTatTir30gQid4WKr
oABTArdzO7G/ncBAnFVIyOipB8HCL24eKYe4o0BKDmipUHTB5NWqboH72idyB9KNjq1mIzNMrmOf
EGyY4RB2MMy3Q6Pum0DC6AXVhNVOMmKWzWYeVSMfUphujic3rDXwODbib9+As+OM7m0kcAVNen9T
LDfczFdRJVq5j+0eOSQd4PP9vpozUp5kTBMCsJR7HpXi22VezmS5BxeZ1ZTvU3NvE6B1i3P9Nmf/
mDlex8SNr5WbXCODZk1g1+7l/gurkOqIH1ZrjWjSZWhRPaO4YaxMq6Io20Q0cIpfUegfHF9rd5kt
/BOVKwOVLpMVTGIPsRXVj61jyYem9TAJkQdkPzruOFIsfS3akkSCMbfsJQgP+mjTZMrpGb+YwZAK
aKVASbyg0Kji2tiCy/It6HICbMJwWII6UT9Yq35Fgl5qnkCKwur35Hi1y6INEnHShnupmT1iL7x2
eRm2eNfYi4zun73g370RsYlUc/Hy/39uD4oe7xgurYoBSY45tIAp3IAukoI1mHrzHGpAKRkmonOr
M2Mj21Tf4eXP17pQ44+QEDF8vN1n1uqI6zuhnErHIH+kBsFGXcbwtPhXk8S7SLIyRTd+zYzEf7ds
9LwB/sATeXjemkLhycO4vkM8R+80bcez2UAfj+uoeRZBPglBwFkNClGnFBDW2aSVmuf98wbwIu0S
qqPQWL68MueTTUj6MSPYD0IBOYxuhcVtjd9lECqpXpMOJ1CTfkVNtVrFZAcRBs2mHIt+Z5WGU26C
yCyBO8NpT6c1ZtrCh2qqEdd9WsCDDSmwDDpFIvrA+kPAWhJIKq4hDWTtPkkzHF1YUV67AfUz1hV/
Mx/CgELIxOcesnolRMuDGG3TNlaNIfyMfaa/jvJ9jy3ABFVt7VzvKfvjIRwwKh3M3vEOhTc1/dGo
z3wz1THy07w3bzyKpISbkxkWlCJc6QZQPGMU6l7HEjv/i/NmSF9pm+XvkTYe7Om+ZSBozuAYfwow
UoMPyGGd6b1Yqp3BHdRLdirBZXjrff3QTZv5fJ3+kyKXBYa1JqJ4pOBK45YrSLL44LKaA9rm6btX
tO+yJvjZhKNhxiK54N4ywRm3uNdiHweCDjcioIuWey76nNzKtxnF4qMs0ZHHClYDMFvkLkw3mnmw
kIH7en+lRkXMEzmBDsQGxLltFR0GM+V+KamCV4kOoYsN7jrtUBeFukrA6APdjc2rggWP/rryGviE
gwLvhkA+HeKl9Ja0s82V9HSJgSs0sMWNKNO2964PkPxdiK4cwEoNC8iee1YEV4XEJacAkxpYnznV
gR8Fh+CWwAv9NQsRdPDZGEqAZgWySK9SxMgoBqadZGdHsZ0+K44ZLIMhQaHekPAWuqJeZrVzVfpE
fv3fHZ+p06gE3lGQaUHDF+PlXJzSddwHk6L7bFt0Anw1PXSVNSn4NVhmpoqzRJn76m1QhxvDr4b3
Cm/B4T5Ilnpyv6xs1UD/FalcH5kXyPtVl429XDQV9iyZJgdZFulLxhvFilfYRBc4VyI8pvoF3Wq7
LKOtX2CZCALB4oOo0IcQD+Y6c2TxONcolTzUzlpO0y6udwJNx2oWljDJWxmVo7x6LKF3EWD3Bei8
HFKVRpmdeqC3A6/EOqrMrGVk22/ayJx+7uIYTMYvYW3BenN7uTKnwzhQ92qdm/tkNOqV85XZ0ISN
afpku4r+FBGHV2bGblQ4PQRadaNduJVRYby5dTbsAyqLqKe+CC3xDno9BfSRdcQufkNwzCFVDZIk
qSAlOZkSLWq/WelRTmYJvt7E0jsgiTLV8ddWFjYnr6BOXVNP8qd5EujDdqeUtBJZhAAp0Se0qh7g
+geptaf7l5/VEP8GHd6ecm6oE4OrDGtqjBToM2el9LRoMZ1SKrvnnxkhw6BCP6cYM+NRx5PEfGsa
R6a+831dHhSpjXsjyp79NpbrplVZApVGSsRO5i9R1/MZNTVt/UE1gq203KNZ1sxHCIUspqQUk2vr
xKBxyOooh9BshB7+Y/g1BvguiBTdsCb0Vn+ZD6vA1lcJGAOvKgtvAdjjmNGX36IsLDdZXasnqoP/
7HGR/7OXnaQBjdJVYvq6KqoTrBIfwlTwLU6bzC0hTCWTRCsssyOxJsVjUsbPqhpPaLZmwP0eeP2q
n+6Y2HLBxqmk497foZInLWwNfQTQFWUp3CA4Zr0vWI3kYcXrjOKTmCZ58+0+Cai9FwX23hZASiy0
9oYDOJ+UWxFfiydTczbU2OLp3bm/RVkgjqLrD12RvA/RoDwmjlK/xuZubvegHmvP+mH06m+tDT1s
AwiJ6ODn2gKv6pIkSwgfSq7CmEjD304a36xubRda8GlWLP4Rj6eHXsbGFUfyBv043Sgm7aohzgXY
XpYf4WhQ3IrjZ0Wnu2amDf631u7yja39P87ObLdxLN3Sr5LI62Ydcm9Ou3HqXFjzZMvyEMMN4chw
cp5nPn1/pKMqK7IK2Y0GAoIoKWxZIvfw/2t9S5oH8rQ9vJmhvWrmnULZZu6+9lI8l8uKj3b/BQpF
uWssweKii7SXtmhW2C2p7k4VDSdl80kzL9pDYB5RRiAXG6iswCbrS9yosf5tJlsF/sZ3hP4tarMv
i4qjkb18IlrBtbTLx2YwVz0FeS/TzgpbrMIpW0M6Ul0gb0rZzZ61eLRnX5dR+KEB1GkEW3rtsDay
1dK1JtkxvS73Mgh5rrFpJpv1dsy8UlRssSn/Wfd+WLzgqLdehW6CL0pN9FmKqjhIg5ZhfNuRNfXi
u8Y7OtWDL5kLkuoKUZQansw4u5ZdbeuGzdFPonrTsOo4YIwpsRvGu0UqYlB1XVHH3rG+SG4GkQOr
0E7GL9EU3xrHpxYcjawp4nZD610dUDHEu0FgxI0UPU7Vz/sBijzb5TpZLpvl0HUpro9mtrWGTHvA
txk8tH2AFAVqEZRSypHz1q6aW95u7iW7j/54NWIW9M0HLyvFfim9985gbjExxZvl0A1K59gA4SDe
nLmhHb+T30RE9qybU1GEotsPzYfIE/WjrqsvRYJQN620N2aAU1/R1JzvjJM7XglZiFeTbnpzD5xw
k3nTv9zEa5C4+wgd9je/cl/sbDReh8oWG/L77FMsi/7SZJPAegoZXRa0qjTDUWtNaOHFs/rsDMzp
luq4w2Oq0M8ayYAUNTKyg73iMNTBXF1HBVGh+SFsokLj1VPIjGOHZLOoqx+F6BBqCIqV4LuowPJT
diCC02PTmI/LJBznKHVq2RhsULFjZnneAdHngq61+oQ2O3kwabFB37bUWsy54SFxLvcoMeHXT2Ww
4crMDmZQIfHSuWx1+NYPRk0emT7ozacxo6Ip9HPZae7BMnOHFMRZdor+g6KQ3pIqZQYnV5bB/TJP
TinSKMwqn+oBKutyQVklhMcae8Or70hShrC6BhMwzXi5POcLtZrLKR8DIOX/8GaJ1tixnRxWy3fg
DkKts1nSNwEF3BANmCEyssULInbrzIL8wWhIax7cQV56iyUytgX9lZam4gxTJuLs+XBi7+sbCK/4
s0KCnJt2TabcROXQoUo979oFw/6uki1O77nO1pjy06ibwSGZNX5GVaVHV7b1OhYMmaWjTQ+ksSYP
kc75t1w8yxNAtWGCjhAkBc2TS6NBi5hMRcmHk6HrI+el0Zgw0hS+iFvxZh3fpNo/azAIiDsZLUTD
wG0x7jvI6ORssSgQK7YYLC8ty2KaY+lBkUt65xpVSdw2DQNkf+PVamHQTE5CsoUAY4fUgGdnlYw3
cTNmtMjz9ouvYh0yeK9dG8eaNRyIVwft1dDy2/IZZLltPbUA5iMvKg+j7UEHx+N68HRTnX0HZW0T
GfWtLSiPhNRUP9eR9YnwhFmn1Tpgwm2KyeZYuhdkPXZVgiKZB9VqwFzAMjW5Yg6U+y4c5V43quB+
CPJNH7X6nRWwRJLE7+3meiA0pcL/JKWq10zb4UGPOnNNhky0qcixvtd8fGPK7Q8fK1Z4lpjEkvj7
2MoGOziOW2n0wcMfN6qgoz1q7fc/HsJktS3Drjy7CejUZamW97Qx9QQKqs9yZp25YbcLFy/vfM9f
7o0ZnZQowsvG6dHnFUiJtoac17ePBRVpDNNm92xQTleGcG61W8eHsHOrtWbj4+1d5NMEgF8cC7rw
fEQGGQEeHWa7troAzpveagtTtgNq7pjFFdnzmfbJIh734mEtWlm9U/CXDmKNnALLAk7LU9+yIMK7
bjybvXIhC1TEmGnuXcHudzUQ5Hj3sX5xKPxD0/r9Q2c19ka4iY1/xMD2YnAPnaz3cu4uZSz898Ct
c3j2HBoWncOSsg8bqWJk18TN+M97kzkx8rf6PmoUCiPH+MwKkGweokLAtsoo2kVIoD+PiY3NQg++
1VRXUOi5a9mo9pNhG68NfLx3xFirIRnJMTUy9NouvTGJP/pCjab45FJ8nCh+vdgOhXXLUiX2CG33
IeJpfPHoV/4+5Wy9JA1jz6yuK+cbb5Q2uSjdbhm6Ykvoa+ERlBMFFfKNCsOIq+bygI/nmeYe2i90
jvRezPtuPgoJuLwmAuQD+Vu0cubD5Qk/Unfk/fabICZ2bHkbLq3q7XJozFXkmehBlTR6SKsZkjHv
hiBXJZe0EV+XI4vxlQ00+qWM8vVW86fu4Y97WjTX1cnGXRd1BCGwcDw8U9PnnHrgze+CT2PTRCuu
uxIpHveoPTONz/fC+TGtH348G3b8aVlffLx2eXx5xfLaLIRSHQ/Oe03pYm+5U7wxVGJ+kpFJDTGB
Mtvn9nVRNkS9hfhzfO0lWHqD6O/tsnAqyavd6nQjktid5owoQLlzgdNT40OrEfjoOGF+WF7a1G1J
0byNuaYILPREF5zCsYhPjgB/kWjshkY2AC9dk2vrFK/wPRAP5r0Urkyg19+ssK4/DZIBeNbrj90c
FF6Y8YEA0ZBU4OlJNQAv0y5IrkE1dme3zIjz0Z30tcqNo4bu2NKb8laYUf1Ki8pJlPaShNJ/cimH
LI/6HShed2xfbENUr0kfT2ckL93dSBb4y2Te+5Qgtvk0q7PtzrkZLiMocXLuN5gPL3UUJi/Aa7Qd
VCdttxwOTfSyvKBRs6TKchwyefjvyw/qy35CZD/D2Dr32+DiN/Pdyt8qN0AuaBjeWRsKZCnkrbyF
Sl2HKWyesyCvj0ODjLIAXvqGtgCAix98VlgQ946G25JMv/LVCqhGRWiWmv6LhG5/ILaUtvB8qMXN
M1EqzS1rhva+JVMS4iWPB149Qmso0/NIffXFSCmSId2l8Opfyrn7205COxxx3bIiLuh6CdQahzYL
230FkOxs2ukuyQWfDUq89TI8Di3rwUojMdFEXsTerrmNiQVkyNDj7x0RIUJv3vlsZxJA1zzb4UDa
UJA3qyHSQVU11DeSVnlbdUT4SVul9avmCSChfs5Slmofx5qP58GDI160w4tWFpTyWf1f9WB02Glo
1TmLPe3AH2vtSQKwL+PEYqwc/NOytkjyKrr6FF6WIxxkuL+azjmRX4puhEV6L/Aq2PlY3WqnMvac
+e6unxjBCvaNO5Zjzq52O/cgTDO7H3KYV0mvGa+ZHH5rIXL8HhHpwub9fUTTcgeDJEj64KU3O0T2
JZOP4Hs+Vc5AVEaWkMicMxdNZqu/qy+Dbk6bLi61M6sA1rKtXj22DMfnjPSsdSVl9ZYaxqEnAuQ1
xIC2p44KIxrKBZJUn809p4VBWvAsEApdC1mOKJhEmyT4QnOeZCxuz3oY0SqzyBGrMYAgZoye8THO
oVRm8B0uK7z1sCaNRL74FgVPq8RSAt50uDMbOnwhfY0GvVgLJ+ZEZ7+GPcIhpYBh7SFyO5DU1aDd
INi29eC7YeoZ9va81jIsalyljWxnWXYsj5Xjq6sgOgS5lWwN3Y1u/aBPBxPvKdHDNJGXx6qy/FqE
CTq/DD98RyMl2EDfMGh6cQxndJa0zZr9Nis+L66iVjTBwe21vRYYeJ+qdJaDiTkxh0VMC8gtXzVF
cipLe7wniEijO6XKI9geDHdt+lp0OiT0qJRbB5L8Fwk0KK+L4SGP1CxaZnEWl665WxTBcOA2YGu8
F9uesxccurs+4Pq8zh5TJ9Ye7VK0Z6Qlt2qG4iw3rVnhHU+8+wHs1Csn0CWjOfwtc9myhn5SYLM1
nVNgaaBIMpWetXQk8qXP1Z1AGDVnkeo3GUQ5LkvYeWVs3GgiG7c4RnWEqBcPniq/xk/LCpX1M5nV
l+Q2Ff60FWksP2USEqMXuzoJWU2za4aA3gdWzXFHOGRgIMMp3DMZxSiA0ozo5CicFYN70hHLM6cS
/ZCm0uojYu0X1iDIFcdivI8b1nz+4Dp7Ey/FNYoF6EOfqbXPRXIkqz6/9wv5OehC766TsfO6/Af0
h84rOzHvjhaceyeLwXwIZoqQH6W/SWpYK6eTzYMbN9RY62BbTb59BtKsb+ibpStbqZfWiYYL0c7d
c6M9VdAqXyJWfsc8zLpz4puPsnCrE28HBwyMpG5doapYp0t0N53RFavR/rEUb6n04F0NvnZc1j8m
sI7GQpkcCiakmPyztZMEJvwNdyd6iTbU0eud4Xu3sGJ1LlySEqMcwdDUzVncsgdBicJxbQxh+aUt
ACl4nUgfknkm9WPjUqTILB7LMJn1J0nX4+ZCW2n1xVsc2vJs1eR9EMQY7LvehrqZOy8xa+l9XpNK
ttwLqYHgZnDKXYerbRfgevmKoCVv+5WazAD6pv7jqVZjtKgQ+LFKXMY3gHkxpC/ZXrvcD46aMAS4
sDF+hggXxEcru6ViGh8SLclQVQxgmyf9q4Oe+GIikdxPyroRnJnuXfTDd8hojJfcLt/9Mm7fLUGH
yqrltymjfUkwe/EYw2fcO6xGaiK1dlzTxaOeo7jWSd/+LqZ1nkv7+6AhaxP+6CKwRY8eQ9jK4TFv
dPClb9U7kKjijUhBfyumvj+IdkYvd152DCVcTKdIs7fWhKI8NwTyyNyixvxKk3m8pWZH1Bo4GsJg
1Pg5QCWZ1732LCzElPY4vaKvrc9RbSC8n0sIRcXamamqvShIaaR5WewFHTSXDrbBbdiDM14ROfPi
Gv2eOpt+rwvlXooRZAMGpPBbmaBezfXHRrTyKSvbcIPdz9y3c2tKdM29yeB1M12U4GlqPzJtBius
j/lx2b0nGrVKzGSxyYK3k/iJYquPsYVQyJzdWSkSDFwAsLAywqaB406vmt/7ZAxW+mvmoyzU8jc+
c7TC9kQ6iUQF3hl4rAtlRTfDmqta4tGeEoZVWXnHZKBQUIYsJDOXEmsiVtTFZ26hnXxmH+efYq94
VXpinREGsB6e+4RZTdByhJiCFBH/paTKdqk8kqyBPqxN3TkvFQEF8YxiY3VfDFVzKyaGNXsS/ZrV
Omv6QTH6Un0AH2GNFHOKSd9nqYfUdTDUPJV6H59XxaWuIQa8Kd8uHo1CPuWa0h+jPr7Zomb0JTRi
G7YhTobEedeH1L9WbmbdPM+74IP84qfzqrjExMX240tcUhaIY0teW/r8d6VATJIiLcLJx7azCEkr
gcirYOvOm1I4EriyM+1UJ49tX8mHpnXRHvGtviCpA3Pvmua3NnEoV1bZ16VSCLby0QhqsjdIeXrw
Kk/uujANTmmC7Lofk3rXemNwNQXA/aEjmagEorYV0ZA+s66gMOnjgVwOKanxViXUGBuQ37KTE5LX
/nGoz4dmVadQdky1a6dGAzTvERWLyW+znEwhVWLKqwocVmMcPj50Q7Dem/JR2y1GnXrCt+YT+bh4
dyrmksLPodDPqV7FnOPidDrR0ZrV4iyZH9RxxdNKKMiQnA+FZkcPlIYvlSy8H5UiKJ5kq4vjshUz
iz4+1yS4FYQlXLUyeuGD1V5JvxHHziMXr7TwFfktiZNu0n2j2oVNZNKrp6ao9ftmSs4mq9Bi1Qky
yWpbz46Ugasnn7XUUVTQIXWS5QXK6fuSOoEDcSpMYa3H4/7jmIwwhDFEVa0Ki1ifqEWOLoB5mNsq
g7cDpEQePSZZE/cVUo4i2Wi5Zj6JwtXufUK0FFDRZQP4cRNrbAWd9IutOXNji43hsn9088Hbpgqn
4zTAUSB0KdmG2MLCtoE11irloLiiuBc7BMrKMHS/0BjcO2EIhX9WEQqHq1p1DsbHbhNkdPEZQakc
OESB1kltH4JEr9bLEOLnVBmSICxO9TyiGJ3O+BtlNySe1Hq9Ek1TZLd716y99VKsHxyaaj1J1IdO
OcPVaeT3PBhXrV1bn+jYuvsIBff2oxLCzBGUgXvy6ilDsYCmmAwgc79I3sP0eeSUXkNksV5Lk7SQ
zFbGYTms6cSA8ZsrOyK0X6vA2lR6eyqsITwaLNMvgkFxQIS6KSrmg7AhiMoMGSpcTnCUtJqZY8+o
suS41L/UiHoFWuhpOTLmapgL33jt4VIFpmgel+XPcgPU9tgVRXW/HBEc1xwndkVg6JOG2ZOlUmTI
nEKtrj/kqTeQCV+Vh7I2tENVySdTnxues3yvz2quLtf7FHt1ilCgBFA192bKSIP4TH/40YaydqQz
ge9sPlxukGeZxAECjDNHAoOVoM+3XEpJPV4i8r/vPy6zXvGbbTv7eHJ5RUtD36E3cr8c+TGbi7El
USGc6MnqIsNaNwTEbvRsiip6k+0Gid3JG2hTiPLHybecgTk2J/qxU4YC4x/VC7JwMZIQ3BHrmNys
NFOroHH9W0K2yNkpgE8i0L0tD/ld3e5oT/HVz69YnjC1TEfhNOW75bHlBnXE1cQ4C+W2SIB/ikbt
U2B4QynoYAInW094MyVRaql3TyZYduL0O2oYp9iyucSHdKTN9DR4XgCNY5QD7vaS6VhRlgZaN5qX
pdY9K8zEGFUnC54wjsHyzVICuO1sIUF9lazDKvKO3RC0nzLmj7YkLyHM3Nsi/E+z/uRVNA+4lLpn
VVksI6VsNjAVn5wO4DBrXiSB0GlyaDMor8EzH1PPnvalXSGZp4wNrXK+ibr2x70aaNoBID/GSW9X
eaJHLs5MvJilFZEdx8nqX8M6Lfcu6SJ3Zd4Pl4/u6WyWX+6JMr3pPl0qiwXhx0NhQsjsxGZt05il
uJ/fFVRc75otJCKr8a560W0aocL75fHlRtOMkB0oK9jC8ACChLQgdCNUFPfFaxDn2oFGpf5Ny4du
R3g6MsNoSL4s94irSD/ufTwmGHkp1NzpWVU/WiFV7prF3hbnVvgZK/KhlEa1p8Wjo3XsdtqYtV+m
UHmzFHo8Z6LqLtJx23Vs1vraikuUC970VWY4LJYBvYvQwMDuZk+XPIYFEs7eOaaG5x771pKXdr5Z
7mHiSS92sfs4GCLzAh6IIKIQiZtY3LOhWSjCOHBZLtW8aoy/OlWfXyw3b3awubsNaYC0ZybDWlP4
K+jXS/11tJVz5+WNdYoGVzunRWVQWiBEYkza1ynq5UGGNSPEXFQKMov6jkRln1Po91Al7jub7lZQ
Bx4ugm9V51LIx0KDn8ZXBzN8YGAuPlkI3hXdkw+bvp3Yj9OU+Le+arfE4RmnnqVauRUjs0Ktv7ET
ICpEsUGKoQfcGY2DeHi+MdlAn5ZDYKacZYMD82Lu1w5Z/NWPzHirVIlqXWAPBTtLaPH8w3W6hae2
a/tDR4fnj4ekIpRx2QjrpY3Bbl72ITOXhz6kIrgs/JbH+tglIxVwBWIc8sYwDLV+Lg9pWET3XUJk
KpUjHbCfbR49C7P8QJr23UeDbjlm4KJSq/NVZUFg7Q0lp7Pl+BHFXHoaTsKck459fTTzpL+3IGVX
m9pr4pVvoT4sm/4KAyy5IHS+umMiL2Znrv5lgUuXMdpO12ogaS0IFQyVuQe1FHiXe5krR2wSqG7E
fDOSXL22dDVrv4pZ/ZOWPpsYL3Se8NCKF9eZ3YmWerIyXb5MxY+jfG4pmXo3nO38O50ryAuO498b
/pQBJuKQVcpDOhrOTZ+3cGlunXADeE8yL/1jnCEszLwZGFlG7g5dSrWKq15svGTCQtKJOQBND62t
kWgYKezcYKGX4kkzW/vHscu6ZWsVVrcy2ti9uikbvlTz2vVATfO6PAbvsz/olFKIBZsfy/2BNT3w
SD3K0awzZfKR3sypxNJs6v4+1tSPe32vvbs0KPZ0g+o1JUH1JaAZbWQEGLBw6B78qDgVvZm/janj
Ml+G01PoTvBhxrbbakhlqUN0+gOCV6QCpUC9asJ7TpR9jdMYNSZab0KU7MgiNKhEld1GW+SD8G26
gjQk5CUnNd8sh8vNFNbQ8SfvCtS2P6vG6+BKc4/UTMhNhRxOXoZdlYcDfejPmucgKlnYGRohGHFN
kLZeounPvZpMlH/eNLHULiFgtHNDt4kwSWiRM/4uKwbA88iZAX4b64+R1w7y80St7WPBhTWIOVbH
JrYsuRryc/fjLChkfW+sUJDZx0VCUxosCAx2cybBfo81+XTLw3GXsVtjl6Ha8W0s2ZdoTm48Fpxf
q9x1MRFag/64PGHPpDyzbJzDH48N9nQ1Xb+lUkmQGwIjscoHp3qQkOnuwsjwjigg6lWcE6lIvpz8
FHh0mOO0f2Yyaq52Sprt/HBFGjIuHxzhCKu3ktn0EwTegwAR8K2xKBiN0vWvrKEc5D6Zs0b9E3+r
a9RDTKFBhAJqgAvjznARl93trsxb91jZ8zDvzgVK0l+fNFkymtqj+2Y2PpG6uMJsmpVuSjRS0A80
ty2T1nNMcPhQsgX0TVzgsoyvhjM3gmSmgeFhZV/jgP2ex89B04h3GoxoPNOgQh1c2Bu7oQgNOac4
l2zRNiR89S90N2cPoRLvU/cFeIr/XRgutpWi/uyl7LoTOpnYnOLpURJavAlMtrMD3ZUdV5E6e5Mt
9g0kxiPd2eEInEXbEyY6IFK2y13kEfTAVsyl+TEkj07H7i6ox3k2Mx7pXgP4DGr9SyUFXe24eVcR
2ZkgcoI7E1A8ejrxniblK3EA7hc99KiI0Ql+Dt1GrDNPBVeqZ6gkWLyeHQh6RwzXYu90lyzXvJMW
IQkcx8I8L/dYhsuzT2jQbrn3x2Phz4/5sWUfKWaSgztkh44K1t6K7OF+HBzibCYjfQnocCMG8OLf
gK/TKBmgQE7AZfx4ML6x6R3uhDbkD6W0HyL8eGs0Zd2DjGiISwc3CxeNOlIv9/fgRVwypIHEj4EK
HkoMx6OFI96tm+FIqQvAsMM6tUfcwvmv4xbCadQUyr/pJacudIb0o+/HrqfXQu3x11/+63/++7fh
f/vv+TVPRnaZv2RteqVG19R//9WSv/5SfDx8+M6hBUcSm7DrmJYpCEIxTZ7/7e0WQn/++6/G/7IA
JFd2hw/LdBqwAFoyPELwJLqAmPGv0jYvitL870KQD9SK+jfbJWhDWX7xbPVsTtyC8Kmg7Jt12mUc
hk723FUBJCIrrX+jKbBuhzJZB61fXGwa0IRZtVQ5Et15yLVphnE39VtdYt2s85IJ1sQMRUWqX8l5
gwexp3nLcwFN1ffekSVehzCKaA379YTwDMy2i3/+w0IeId9Dq/2PQwD18jQg0fl41nJqzJuLYznN
ezj0s0JrkWl1Ich+lHZ3y+f6Xz99sPXyQf9G/AlqcUoVPx/+z3Oe8u+/5//zz9f86SWXkMC0Ov+9
+ctX7d7z+7f0vf7zi376yfz2H+9u/da8/XRA2G3YjI/tezXe3us2af5xgsyv/H998pf35ac8j8X7
3399+56G5CHVTRX+1vz646n5hBK2UP9yBs6/4Mez81/w91/v3qK3X1ZkV/5OMSd8++Wprf79v78D
N/z7rxqu57+ZBsZzS3cs25UWP7l//3jKsP4mhK67lmGauimU8+svGSz5gHfg/A06g20qSzmEnCmb
/1Xn7fKU+JsLFUDXpWFKSaic9es/Pokfl8rHV/ifLx3D+vnSwd0rHYcAci4hpaTp8B5+unTcbrCr
NNTP8EeZDlX7UsBiO0bE0a+LLhd3hDK4CKyQtZtRNK4VQ6lII3mCI4SGIR1utDNmihPZsv/ymf6H
q/rPb83QhY2Az3CkYdg6lYU/XdU+vKUQhbl/blOL9EbZsJAa2XJmDeKQqcvGbWMP02b0bQ3jdfP7
mDxWzMsqxl8/GibBQZEs0VSghPnrdyaMnz+0+Z3ZwqRMgI5L6Xx2P39ohizZ5kXCPxdjSf9ADDsV
JKQkKPHSpa1x1PEX2WhbTyqn92U3RPqMVGFpZPjrUhXhvmwHcze1zFJMzBCxwGnvjM5FnRWxIElt
slH0RDv/9ds2/v1tK+HYjmE6LjfSET+/bWyQrV5SvDy5E0ycSTQ4NWuNzGDkcQ9a2mHBkyXJEcp8
cjwTjoPnamsc25e/fh/L7/mX4ZqPT4GgksKwBCcdYTk/v49UTxxL5p1xwlMFsc6eUF/Uk45wRoYb
ag/g5Vy5tlKiBBsbf6sTsdOFELrzTTO6TLbxG1Ko5JC1RrC1NViDphc9VW7+VVLsPnhNVGzTwH5n
8XGLoD4eRteO7ywc1QdlZclaeTYLOoevx83tc2ESzZwU3exgsUgvEyS9gw9JT2ldwLRHRrl24RXS
1Iqqe4M9AQJdhdzh3Tdp/nodkfcOhNOzm2X3LEdIPoIytu7K3tgVlVfftQlKVl8k7wUa0APyc86a
Un6pU3hzIobtPdB8I0IdEg4tNQIfVggz5z0upkcuWjLKEv0KlWKsx3t+u3MICnHRbChuZk0/kkZU
sULCEaz/+ksy5gv/py9JsmR3TAaFeRVlWX/6kqJxcmTSm/R06dNs2Qy3QJxztlPBaHwOrAMk54I2
1knzIdXTQQcfIPyThMdhpUm2Ibg53CRahLLA1sQun7fsf/0OxX94h2iHpRIkh3Eu/fl0hs1FqJKP
DgnWxXjXYsXdOVNzwAWu3dvhiL591NeNmURY02jbNO5wweJwHYjeuYKjyTaRpr6VtGMprbn1m+y9
71ymayrDzSoaxm+RD9edwn++bWu92MpYg/Kr5kwdUexVS5nxr/+gf78upIuMSlkMybbQhXB/vi50
W5rgtadZaO3iE5qAOafWIQMMutEiOrmjXTw1Le3wifUOUjp363RGfpZ0Q+wIW7V08/qlZ1yUo/NO
bTW7aSxj1iTCHihVeesOnehjnr3RQJqAfYzBqx3dA4t4jZPQfYp1zT9mvsN4BaI9Esmw6SaSJDoR
1KuSculRltsppnLh2b7a5jprfkOzAnbx1XQXcVWvHSI1Vr0g/hyJp7eNwpkxqVvtY1VWZCXMQqcG
GgiIz/5YDYZNkALpFU1BN5u2Q4oYE3Wga9n6CuJF9FY0zVZGV7dxCABswncUWh0A5nEncplcRpZc
KAcq+9Dm8MYA1TsnhXfRnmPQxZiOVzeJn/76KzLmOefnqwKVBAOoaZs6BW3xpzlJThDCyHfvKUjm
BMvlrX/F/HMB4QJcZqe3fnTn6Xb6IiForYvM2M31ykM9VONakDmrjKba//Vbsv79MuAy1fX5QnBn
1uCfzpqiatDxNX1zMjoA9SkqHyCe5E5lKhwfp0SFCCS0ZO9yZXZhDsqpydaW5lTnoMENRYTnm3CG
7IZLgvRgE/tkahvdXUHq59YKyvTSVmFC+En7uwjHeDXK1oOPqhG3FuaKJW7rHPAJvhuR8zkxpL6R
cKtWeFuqMwLEYKt7pLRAAEI8QP7VudXc7WC7/dpvEn0GvlJEMKoThcTgSHDiuHeMukCoXJB4yue8
IWvSussbr7o4IyxDM6zQQWkIP8nZeg0q/6oTV9hX5QWFBKQzHa815Bxt89ef8Tyf/+lbd7ARSReo
gOVy7+cL0zSaQLl80KchVvpecYW6NeZikzp+p1d80bV1HSW4ekuyi/3r323Ns/LPv1xZlqEUmxtb
V6bxp1m70Tv681SZTqjK5SHU9K9Vka78vrdPGV7Wu6rqpod4tHeyqSEmDeNeZXW4taYCNCeom1Uz
ltdUIBeaG5uere3daPwE0KFZ5/jpN23MpepiBlsNaTGeu/gBiM6rbUNngCiqYxCkkZwgjF41TnGO
4UpudUOJlVXJbQ9QZuUyhlLIKh8j3AFQZMP4kyZTGAqVBqV6lvnlpXlKovziGUmLr6sR2ONNsVKD
fd9gRdiOgeRk0IuaP2vaO6ku/j8+RJfvj5W2gOFi/Hk266LOFUHRpaegd8BTOpU6diU9eh0yiRM7
OdG/sUlQnpmscvLD9oNC4N2RULlNnKZZ0wFJH/XQPxrMtPgftPpzOVwaalpHZqfP9oQzuC8mtu1Q
qHBK5tvOqgk4Y1N/SvgWmvA1KCrWdPoOR6Hx0DfJMabj95ykn8YIXIxGrvtdHnfDHmK5WtU43nZa
R5hfO6n4aQoEiJUOkJSuWWgRPTv85OolAYgdivCumfadD8LBN8u3OgYlkpo4hKfA+b+tCZQ1n+k/
nYymMB2hMAropmM57rzE/JedtmSs1ope+icb2OypNHZJSRFVTrTYx4JmtpuAxLHJv0aCFXQWnFPf
z+4DL/qaEHmzkkmoTmXQl3fZGHvP7JyfhhgtDPMU/Xu/fO5RFV4stBX7Bqtz7tQ0A5SaVafBzSzc
YN37QluDQDU2tlFq66G0FIo4kDPU86vjcmiiQWiUg/uzs4NNazfOmxPcShpjXxOacHeGVn7RqIB/
Rui0cYym+YZHBMdv7Wkoa5Lw3pTPnlu8exoht8vNBETirnNttY3xhd80/b6Mm+bYQe47At/hqswJ
Ti6c31TT+DsanjhBBXuAwDIOTjM8VdhDTl0qv45JST99bkw57mObESmGWd7+IlObyn9g71vDwckr
e/+USsrRTpp+JwTmU0if9yaaSp5l1j0LBuAujj7L5uppXXAkCTNDoyJQkVcMspuoZxTETv7iVkA3
e+DBR0YwYkgNFK0qt92NO36p4WWd2/mGnZd2F4bIWaI2vZRGQE6tFZJ9YTH9iioc7tAmSzSTdXhH
y11fUzxPNxJKyGuAzAdjSvS7pZ0gFlFeFi1+PjN7pWqn3wYzj2b5dUVwWkGKqMAvHnVjBgiwzY6F
r2/NPu+uMqmf7SaPNiXpgo9TKr43vvReZIczQgbma9XxCc8AsE1BotxDAnfmWE/VDQ2Q92CpT9jq
8UWlIypmU53g2b0GIVEXZTmWBxVoDjITuspVvUsZkc7MjwOwH24sXRN3SsfP0Gpi2oZqkHvT76OD
FVBBqywa0S19xdFF0BMAYYlraqRws4dd7c8YYDiolNqax8lWzKgh9EjYlicVhuIOCSGx4Qlzo1/k
s4jW/V1P6Tx98yb3WPwf9s5rOXKrzbKvMi+AP+BxcJsAEmnJZNIWbxBlVPDmwANP3wv81dFqdcco
5n4uxBBLLCrJBA4+s/fajdWfEMxhUolBj09ZOfuFgpxfr0yMiYZ9AHcLipYw6cRJ6QxYOp4Gawgj
R+THgqwfqn+Vm44wwTVSM8gP8cHuKjdAMd8ewJIBs3Uacc3NV0RlNEyD5TlOMuwaI5wsu704K8qA
hqmyP5Nu6bWuk3mUT8Y50lREjxjSzNxAqcFP5+mYC33mm9lRuiMwWN0gG6vnOGSM+rOiySXQxe6D
cZxBoKYISNxWZYUxaafIjT8ZR8unsTY81cimsB0GNdAmQwtocZsAyb28OXnuRencgNKLIbwosV/P
lXhAUGUem3w9dMzxJ2cB7kdTeXWHHE1VR1tk1lXIFar7pTFedGNZ7ktH1RA7NYqfhmS0VoAOLeBg
tkSUwsUGNUE6zPKd3f43sNvyWc0grGTFLD0cK5jL07R8gwbw2mHBODhfrEqjt8FVB+XdmNc4gBFp
HUdwO0S6dzUEHDu6rUWrH8hf7A/x6rxni2iOU16tl3Zyl0s3Pcqhnk6LNpT48LRvotKTkzGp5V23
iLrWEUD3HFIHbUrTx+JW9wM8jJzTwIUhSqZUP15w8hBCUpX482cN0MWynhV+j16VDRFIwZk4n0xF
LI9oMhgbhxl3RJ4Zq9DhnGbpr6K3CaDNyiTM6jTxdYH6VmFU5UODYl+MAMNjuNn6jikJ3n2eJ4j/
vYqdbHHR91f5QHMaz90+xZvgLWg6g2TzdLhzTr5Xu4B4rJWSuoyYyrFQCDXMQF1HKTe/AjEOk2zE
JD2zuhqE1oTI1sjdHTCi9Ehmzr2p+/ZoSIOyMuLhL3Xzg9KSGFPDZMHcVken09xdq5YPjlFiaB+a
+hzPjhuYFp1FZC3aZZXdh7rN59kepud+xtMIbszTsF1gFePta+KGfAaJ91Zx0vZsG8j4zEZioUEa
ghuurQPLmYmi1GGY5HbaHJoYr1zSNz/nmJQDi2XkpBnzUeKKOzOtcclqs7elMPGhTYFKWLKNI377
IEWcPS9Y22fGE0G0kkNQRLnJFoYiq6+iDcmDj0OVu1rpnXAunHUjKLTXAhMJ1NfEB17ifDqR03rA
TlE1Oukh1er0ddDs2dsSnlW7ne6wrBlnlOTQKdI2gogH5NWecLyunQESakirUEmEpwNWuedNp3gV
2mBk4FzhVG6Sk3VJT07Zd2cig9d9XtFbplo+P/I4xlGqt1emr5AgVhETYIekF3TjRgK92AbqYNFb
2LjQr4VD10tk180HT4rDKCNxlTlb4HJ5MfXslQDC/gGReKWr9s0t++ShmtGo1WP29PUBT2O32ijc
YKQgPi+fZdsf6jLmZhay9SW14tk236UxoXJWkuzCUrLwtGj+Po+ljalpyq9d1/0slsj9iSh6tyI4
r8qe98M20Y/rA4sy20ZqZd2iJX/r46p7j/LiKS5FHypywWqkmvahHcYjMRLzBcprHXQDRHeWXPGp
NEkJdTkafaLpooMec5lDFTRJze7kodPK5hJXiUX2jCOQCcyQM4mNd/JEAYzTtoeMWSQcLx4ngg7x
sRvyl1jP3kWZjd+yCtZKrDWMtgztj2zbsVUZ6DbU1vrTotlMoNgmPQMcvJfZ+jC4c0SyzJo9OM3q
W7BNf2D/QQpNCfg0mKzrW60ujgbPn0c3B3JOAbZbIymOEDrJMVAh5MW1VZ9Wsf2yJeeAqXflRt2y
mSmp1lEd8mcHHd9joxDaOecZxMzYJT07s9yDnmX9k1Z76DTifUNGQ2DH4pIO4JsJusC9a74TilXf
tKm09kWpj7tygqBCzarckbG9k/WKBnYDKZl6v8vSchNF99G5GxUPqJFzGrVmhucaP3V6hsykz78N
ioYDFgbcociSdwrc6dFYCJwFKtOcQanQTS5aequmgilafzYzbJ+8qBwvJCGJCiQE245Qja23KmmS
Rz1KAb0wvJpI2g4Y9hDMsmAbalTkXMOWTIZ2vTxadSrP0+TqwYjRUOWbONroYTfDexnXsy8GZkFC
oIs0QGCjvVeM86rUwp/M9441M83FreJwO1pu86PbVmj25kVZmJh5eARIk1UhL48TUp7YQN26oAvu
5GtcESPNueFecwZ5+c50icFdshFEbeaclYm42KSatYeJcAnNHLLjmFe+Igk2XYB37Wh5SEarqsxX
DJ0HbpcFvZRIQVRE0VrSGMdK1b6D/iJaztgEX6IMItUSl46QCs/l3nuenOkV7PMFc8X49IccR/mG
qKFASfAKjVVwhexztR4+vsoAA5keGZaHosP5afbOixgKr2qd6Go7zjli8ciAaLZutWN4Tm3QoCj6
nsruwk80vjdb+bdsMSK5Pb+3Vrkj8vNBg5X3UgmMYMWKJ79sY59p23qLjO41NWeFZsmML3qSHdfU
WL1ME43PmJ/hP5IvnmL9+iGmb1Ux3sXU3ezFiJ5INX1ZZlaQGVOpHSsfgODkll8qpjWRjWe3mKcg
00D1d6t1bXSRhlUFt2F2TYOsxYRsPBQZO3phbO/N2h2amuRMHl9bXCNczojl4Amy3yeD8/nQonyN
e7j7gkXuMS5VYgnbcs9+0DktRCjWroLydGm0RzuNP0diDBhoqwPs8Oma4q/xYrcZD1ig4lPEhp6w
cpldBeN30ed3YEGKv+bLclSENgSRrw1a/VyW001RJSRuLZ5/0duaOzPDMwxl/0AY2asKipFLAtlm
55invi5fXTESRFBx+m2pl245//lhsUjH/IqD/L//GSHmYvG+viZiS/pnwObX53/7Fn/5yv/9X7++
/utvfv1/vz6N8oY5/X99/l8v5i/f4x/+899+sr+/zK9vabux688zbz52EuInA3UmSQzu7q9lNPXf
bec+CetObstApNF6Suwhf+A867RKPVuc9OgbZ+fYqtCYymIkzMiKzyhjk705r/ahTPI3GQUzv+xT
3USQx4aZ5jB1y5D70HiYBOEbVmKhgkPWpVIJqRIebdU0r9mASqgZfg2qlr8PgpbEsnlMgHCSrr0D
rdFfMfVRKMTF5OEf5N7JbQKsweZYMLMDUVjNIbO5I7pC7gwFVxBGmaup2ZmftbYDwWLIr4h/Tc9J
4L5qRqddBLSTXWxQwvMkK3CzdaYfGaMbOOKRUKY2xFylHWQfwfrsbPKeYjZrlJflhzqA1HQGfnPR
4oKMXtCGWyn6dulVdQWbhUSbA4L6ZCth5gHOFmG1u2K04ssy5BdIlPGhGyAUlNq7auvzJTaIxVFn
KN3KaB/6wu6grpNLbhkoKxI3YK5yKZLxWWvUCmzz6ypN5YqMJTkSCvjQyYwV22imft5sfpw0lWEH
4RMNqqa/WEN0qEkK+cSaxSvC0WmNQ/va8WisVMjNGzXf79KhedCpYDlF78JZYhiaHWL5TGk8be0x
ION5yi+pmVS+bEUUFK3zEMVu9GqlUVCrhe1ZTUJEU28VQbIYAcOoGgd+J/zWsq+msK72OPRPi3PT
kT96qrVkoe4uGAW692IVTbBIXDqAeI6ZXgJFaBrzuHHJbNmhJt+C89qN/6UOhQUun6h31eqafVzV
t2mW8S9Tmb4t+vARK8743IDyHHsJGLmcH6bPXtgdNL8O3YnVPzPZV8I+B+EzVkWwuHN/NXIkjFOP
hWAcisMMiZPoEi15tXdqZl1UWJwfsF6x84ipufdIqgM7dzd07hz0uT28tC5joQQTOdoXPjVaxzhR
MBK7k5fiUvWMiUQ0Moce4AG+9YqWbEh55ZBO1SvGIYbJyAqPGbaoMz2w8tiNT1Nj7RXXXsOGvea3
iSnx01oRGaka13yKjKuTbxEmFdbeviyvWmMpAGWzcZ+JxsCtNX63YV+GMVLpXaIYRQDYoAo1hBA8
Y1X3RFbL9DMjhxFJ66VOuxXKaDHt4Yrcq8iYGFculr/yVAsd7ACL0H6Oot6vaoyIqbGZv6TfZM33
aU2kt81ooblu+2GXqVl2Kc1SCbSO21CPigd8FtmRKb0/lONA6EO0n2y6ND2fMePEJTatlqTqOLJw
uQr1lJASS9DEr8x1rb2utXCmgF/i+aXLIlce1ejCPCnCgJUnJWMiYqa9TCXkXMhGvBIn3/o07Ows
5wlUV0T9VZksWtpZBdfcClTmVfqNvj71sJvN70uzPKlt7tmK3V+B2RaQNlC8djPVEbaMz1RVcLGM
2JLKrF4fyd+AodOk6MISpMU5W4GtWn+ZQVWy4Zqf5pIyExLrzJgGRtoicbXOjvV7oFyOdLW4q4tA
t6bO+LMBG3Fta2FPVJyPoNUkDq76HAfr0yyhVi1SUy7CMGPcPeMvzSiYbbSYV9Axrauft648sm7h
zDH3doCtdzrjkHY43lJxHiQP8TjGobnM0MAs9YAmRzIAbCKMDoZNa7mqMjvOpYY9pWnuiVoRnC3F
5nGpd/X4y9bsBD9uqj4M5hQOInlK07S9DLkkFXxNfIM9sT8vbRVmm0gRc8y0iA4KSpE99inUD4Z6
SzDFiIVVZ+7JLC6alzY1EFjilJ6zagTRAwo8R9XzPdfNh54RlAB6+z6M07BLS6YMtszoa4F+HEyt
IAaqMy/QnMVl1PTiIAuC3RX8N42BdbysNdWHiWDtI1IE2b3mT4ztHzM2CycMzfEjv8zCM0BEHlbC
BtbFHh9wbZkvgCr3i5ieXT0bngjAyk+lVKr9RDKGl6ojYn7LhaidEj/STMqOYjm9FGPdv09I9RJp
FAfYsXAUAAc86kI/QxW9C1i5D6WamJz4NhHvmdEGS26+5erQfHPgCnpdo3agM5A1aoyyAigBPZiu
RA9S6VynwqpfIotMc2rlPOzseeC8yS2+NikPNjtQfY6C3lB1TEOcR20ykpcqrb1jDwwlhPw9902/
Q83a40FTPzLXzo6ZVRiXtFTUoOUMJ9qwRN2d9xhmBtW0OFY5W5tplaFhx+NrFg51+6izJn+C8lf5
Yq4tkuyrT3zL+cFE2u13Rvts0xp7ssnUs7uM+FZ17caZUZ8FWcuwMANWR8Z5IW/TsyD1TuCqUV7P
HbD8MmGThj91AIPA45bdoSt7E6Gwq3pcYpuFi0SwcYt81sbqm0rV/STjpfETY7+uUHnbLAO+m7tg
vTMKCtVJLjaFmYdhxNnXRQGdCa+HOkf9ddUKaIWqLjwbl3loq3O48cv2rubeNFx7B7VzvuMonY/r
iqKAk4sZ3JKd442gkAEYH2b3tY3bMWBZWN7GAZkn4LbDaLaGh5v5d9ySk0eVDmJZVU/q2JFGYRaK
N07Tq5Im0+nLIsOCKEpMFIUQvILCJLd+qtSBGyN95ZP1Bjbwe7t52FNu8AsUo9bpDiROFX5pDiil
nYG0OjF3HI+SyVBdqMdSSZ/7sWn2OnrbqpgzrFiNBycxOxhVrB7yoUgPjZI9YehNdusIYbVS9Itl
w8A2DWmBwVRJlGijFxmXT1R8FDSjWn3H7frtd50yzlCAKh/b3oIVPk/pbrXMEkmYjZNbhjZV/62d
jDHUCKXyvj6MkYRLwns6kam7uRfksZUAoE2iPMLIiPFQ0gCtRqJ/Jgo4YxdTBfv1PjCiKg9QuMY3
K4U5p8YdjXtmM8FZnfx95iEUa6ATHDhAxjSbx2QAeztX2DFshY5zWTD3Mds7GnGcHctu6kMdEcRL
VVa/UvuTNCX1pw0tot4mCAajIW8lMCFc8CrvehbpL1PFAEhHuzwIjLipNhCCsfbf4WElHzFCLGyf
l5W5yPtSslwEj9NO88o+Y3jIams5Fr0hL0tX+lJrMbSZLoPN1lWelaL5jeqipVpB5m+mCgejQfR2
o9tdCJQh4Qx128vIpLdV1DOH7o4ImvxxGnXLq5z2O2cd3dhzpWXseOspf8wEOg0GzZd4Jhhg4udq
CEzcL42crmptzL4NRd7nTtfOwNsIUx8+cxXQQK0w9oHUy4AQmewdJ9JO0+TyGNUOrDeswwAp+5Oe
JX5D9elFw0AWHmEhblzepTvcs2ZdvknCrePe5X1Qqx+t1M6oVo2gLd3J76rIujVJrp/gVX18ffbv
P+JbK7pEQjNCUa1Rxn9oqvlBB6DD4j/A9I6O2pS9ViJyrv0MSB/unAGEttguKWACXpHn89lkPwyS
N+1AnNRksRcAHM2NpGpvH74+FYvbHBLXuHx9Rv6XCDU8q7MqWzIN4ggLLXawXZMUMRZAd/bapgLr
2KJmiIbeZdw/FGfkYw8Us+qlVSZMwGpmBkpa2bvCjoYru5ktc8dmOZRO6c22YyZeFjbE1ElvE9ZE
wS4OOpFFkhVdK2iGuBxouKJEoH+vCAQfY9jVUneeugUif0bsojdXvNB8FVfcmcZj2sCcHzTUmznL
2NfMUV3MDAqQ5U5y/4/LfKrAjmV2PSD+KsSTwekt4IvxTiVt2FdCelor0DPkDsVzY3RH6HNXHbP1
Obcr9cb+t8MdsDZQVRnFIFjKvyHsvxOH7R6hZuh3ay13EGTLO6vdX6ZbeQWv03ea6sMyrQCnWnOS
MFt2hpF8KC6goprR495KrWo/Dt3PFXNnyNi7OmU4efdY3q23LY4K/HV9GUtKc2UgVY/OHHz9LEcE
VmN/ULSa4VsVjAmN/xKv35s5waQWo7FxdJRtwDN3bORAt5ZKmDplcgPR6S14mNPGyLFSHBOABTeZ
5AJ5hrFcADAXPlO+KLDMZQqcxQbqBSDIAvB5pL4y9lLZXFqNS1B9Nj8uU/5GAVGg7C6PTWZYAVuD
9pw4WL9MHoJh3U7JLdZoPedmQh0lFTWcRn7xLSJqjzRVM7AyowjnRsM86zraiRDEFKaMUoccvW8Y
C8g6NxEtMI+wFoguwxTTTOXxD6XSz5qhnJTMNR7hk75PeO9ouJL6jbvATGSFvU2rzlGj/RYmdwP5
jOg1VBLl4Q5LqmwtjeqLqyv1YbRGY8eoG08WgztSX0H3LTmpsUn9ysSoDRh96YduiZ2rUH+wXDCC
zAUhpHDXHFzbKU+Ar6DzL7X0aDLdF8DTjyuvpAOjfF5d0lgcsxwwqsnXxOWh188R9soxlsAW9N7H
K50nU3bttmjjOjt3OVUOm0k0WNbsD1lSe8oamX4MGCpwsShId379ahIcRhEhCQZ3BDgKM/iIKkDY
P9J8gOGcT4RFr8V0RH3ESk2JLloZjVfGvft+BlEdZ+CmG2JwlY7QDz131GdBXV+puGszfRaHdgaE
nv1mr+a+WD0E50EyysJJuZVxubrvlfWzn7v+qWM3YZEF+9TL9jqL6a0zNeOCBqe+lItV7IZU/0Af
Z9yXwwzVOcQwFJ9jAenTxiOFiMF1HvpWntQ1JWFNE0kQzcDWZdsVF32SnCcxctPc7edzhyAVHpdz
HdA+IhIogqGDxsTd9bmOWvkI2rx6zBPMSIpBMqaJ9v369UGXK2Sb3jhV28Jwc9t1daYgjpuYaigl
XC6AWyxul51R26yMjaGkokQe1y4W2sQI0muVlmLvKuuMXmPl34gReY9Gfj5j1LWHJrfytyyhLNv+
XGnG9NKPuEgjwxTvnLNVYNN/6myQQ2DO+bvGwb7TZpjh+fZpm2LjXK3xRUgjvVMo4D7kMc5Fj8i/
MF8WId9rnQU3LnvKJnBpuDHsD9CWhy6xIRikMVRhw/0YKdlgLJDuy3xlhbpKR0qWLQeUpdv7qEdU
w4zpZ8PqzCMNBIeL7IxLFdssyor1jhjMPlt0YQGUWe2WbzcpCJDlkY6RbBXTnh50POQhgUHT1a0z
K8xhaGvlZJ8UILthuQhyhRfoG83gAlrM0GEnUB9UTZ3exoFebxZ99DMlkaAVmcFEmqxC8oCO+sza
T6zCJgLUBudBW3jK2sl+jsqlP0wrGVqrnJabq437pLHKB+KkfraLJpj5apL1dZqzSkjdVxRfwwV7
FPV8lhM8ASEEr0wDd3d0fypj9goT0trD5gBwVNuvKWy4p7Lq5if2Zi+JW3fX0SITzBT5dLMLUELc
d+Nh7oEnT3r3CaCFEhNaGLSpYEIcvYNmMN8dhYbEnOYPzvJo14yNfStGZJY8jX5FmMTOXx/GXDlZ
ycKwLxefatMw/c9l9CDHeD6gn81xxVTyyWpI/hyNW+wO3ypK1yPm9OlxXeod0qKCh/BchUszzXdC
yz8LiYYvrWBSLi1mUYA+IZwoySWHKUhhYjUkLCC71syOdtFk18S0pr1k23Vrx/4P5HWHdVwEaTR8
ECmxbV+KtP9vC/knW4iDT+Mv4r3/4Qt5YrXaf6++/597Xf83Q8i//+KfjhBh/4sCXYitWNORFG4a
qj8dIcL9l4a8lAqbwaCOwwOt3386QrR/2aplY6ayHR0d26Zg+9MRojn/Etu34h/LtlxN/L8YQsz/
4aUSSL6xNWAUcDbV4d+0jmOr1J3jQiDO6/QADijUmylDxA3Bm7nO1o6EaUuB6mbwN1eFnRVTjqlm
X4gwJR25OrElvtXRbHqMqmVcO2QWWFPogCZ2zd3auBlw44/UwdGr2jQfqkYlFpN5RIoodeWbO9M5
ZXRbHsAG+BX6qZ3MH0VcvPUOOng8ncdCjTb4GiIZF4OOb9BcBTgxDwQA9P9gVtA2nftfFG94ywjv
FLaqq66FTXwz6fxV8YaYA+FYl2uhqfBUt9nqXsqoe1ULegd0QLqPbnq9wVG6p6g1ErWbD5oynM0y
tx9F34072yRloWVSvNOn6Z+EjdrfpKnby+O9Yg7I1SEs/cuq8hdBntnqJRFh1soTyKEI1fHukzzR
sIJj8VRpDGMVWlwar99iGJan3jkBrIXM1rL/LZhk1pH100FO/rhqzS6pq3lvp1V9ylGP/4NeX1P/
5j/5t02Pk17TMOshK9u8SH95rbGMo8iZayYPMNKYByiPbmZ8ZAlB005slI8r6AkPLgP7L5NGJdZs
8nekoz1imdwnhvjVzOI6JrJ4baxsT98x7sx0iB7AH0CW7wkKm+dRCWvT4XG5dvVOatmPZWKtrxJf
UqkP1bQwt3LwOJnqdGzzdkGZ5t4Y0CX3TmM8a27Jk1huE1b9xBHDrDikq/0pms7YQaCuXg1Fc/aw
QHwN4zt6otgntfJkGJNGqKVEfr3YDHn1dXwVjxU6dr3N0wcM6SeDhhINc00FuC1IEBtpFyUsR4pv
XXt3yBVinR/pO7Agm6cUObTaOIbf4kMKFQVQeypG+n/aaK81HPqfqnhnZgFVXnEfZyc7YRueduSk
iWtFXLBGLM6dXcYobRQYRnYtmMnhYx9OBN7pVwuiYq9UxkNmkJigDFq12/y9l8z29S5fAda5ZJcN
mRNAuLLOs1bfCbkIFd2YAlKikLvF8h801v/LjYZ/E58JvirTwfe1HUx/uToWCxiUonJSJA6StvI9
n9i2T4nRh/e1mfVrwqZJRbe+U2Tu24r6pmVIulwFod7vcWqUS9c4f/zl+L79+y7/q7FUc81NPf/f
b39XNVyLkBpekyvcv72qyOkKqlo5hmrMZG6QPucB1yJkSFqDaqMoRPbBVt47lUWSgWtpiL08edHE
HfZTOFauPxlukMwg5q7ZsSbrTC3JKRWUhkvBw/+QKndz4lxkUZaWv1Lrwy5+Y3XzdEEm49z6ESbt
vNrbRIESaHNAEA+ZbPDTpiCXiajoZoQGLQN1KoPUqM/Snnyc4L4jn0gb2sXuxD2SMHGMT5tAdKbz
XFFAS65zIRUP4Ydfx81Z142jM9uBhJsMcR7uvR1M0cOCWsJRPPjxN1jJ39LKDWGbBCxpAOE6gZlb
39fa4hFhBLFA3MkF7EBBUBkypbnrQ3WBRfVdqmwe1cBhrpNroH164dXEqRPTC4pBSVjYuaDKCGDL
Mbsrk7mPIggOiNJiFwG0GYMNtZC2lruRZkUbiB+c553KQsRJnB+NxD9nQ7CKmzcndYJBxCdrrBnk
6vdKKzwXBr9i4HTTpacMBKT34GaAzEtH9+lgfKj3vxb4auiw9FhsCZBBk8AzLa8iIVccKXqBjBmd
4SqtcC1r4nVyf0I7N8RTWLH4XFEBFgXGhx6xsYiDGcESaS9Gqh4EKWKJa6FXNoPcFZzFuT+MPxla
75Y2ZkMoLkbTnjDJnZKMma8oPQcRv9vNoTNa/jLEAThaX7toOQ1nJvcuYsOZBA6s9r41cbWtlZev
FJFDH3STtQcc741E5owlA5D1D3X4UWrDTvC/Zu1IVuOxNE/xnPrakgWppfoFiWx93IC2zD0nHw4s
T45tYyOVG7w4+r205q7U1IBHIxso3lOs2ozoVgpXguNZOkEdDxxDerOWXNych/AifCAiR7HpDYdT
WRS/ydy9z3VyELI/oMqCTdudxu44MhTXiwaFEnEqZXFqyIuJnQ9jTvwaPTJo/EMUvVklKlHH2Tcm
q10id4oRotJob9HObKvMvSDTtnaY4zoKK3ZOcyoMNJCcCmOQ9+UxmoxAFi4NzXqKlzoUzc9yIjLc
QIQ4dESwgnQiFlQGKGlCszxTdbwkquV/jRWkYKMvg2FG9k/R0RCwmFlPmmPfkA8+dzYRKYPszpM0
yDQyAvbYKhKu1Q3jiDj0lTld+lYjnWE8FDR0rohRDpGbHzRa+bGp97G8mXPrNTgB4ZR5yrJ4LFA8
HYCTMuJNGPFG8tptklFalom2Jc5sbIDpMhOkAHMGFM22DApyZ5mckQw+8yYl4TSp+G9iv3IeIVN5
MsaHkGZPMsnOqZ1scAx/1ElmzIzAXXGcmuZPp28OhRg8t2N1trBzWq3d0KH81OPjUmhPRBaECcru
uY9+J90xWZ6NZgTo7ywvtbROQ2K8WYCVyjGG1LqeUqxjPDL56wwL46PGCaKQydMMyAD66maY9Udc
Y8zv21PmVMcqR0gUEfpWciKqOUkqVneg639CtRmOyJxyfjBTf6iThtFpd7bh+Izp96lh0TIrR60a
rmn5rLvjFYrBc+KO33S0HGs7n8faYmcxs5THUr+u1iXR1Xun2FeYiaDrGX4etc6ASFk8oKsCWQG/
aZzPaPg8a4nCptausZs+R5r12Ebxt1pRXjC2+gj3X7oquwypc9DTYR9xIZCUWzqL7/TDgfqFVc/g
Lzy6eKQ8r3vwCyzo0zMpCH60ee+q2jfSfB/JOXD6iWQ5/qxFR5YloYgujQA8bzJTqwmT0tzzkqng
kna5vpA96Jzsif/Mm5/qiAdGFkztk1iN44jYfKjDNk4OudVckoWHxZhdwSVcOQ632x5XrMnxcJOG
6hkDfEO8QgqBb1Y9HeM0Dy0gybnen2Ttnjr7mq3Ra6vrl8p1zlWjnSZ2H6QsP2QJuGKVPWyTYQeP
Qrl+oss/LTVQTX1g91YfVThOmSGC1kRzV3Dsk189wNVUPidDJW1o3hU9cle78I0ZXUmOHMz8CR4f
EiyrnebnIJ6X+uZobwTr7qqi3nWBao47p/2wtRdtvZULgXU7dKnL6rOGcOnFnad6/L2aNwni9zYM
f5Q2C1QUG8QG8rUvxhQifXB1rvunynkzlD0T7Rv5mh6PeHFPqo6QqsUD/tg9K3EBU2ecUl+I3Nl1
g/Wd0OjodWV2umvl+huVMFHmkK7xA1nAmiuOwzSfIIE65UYwKx4a0rl2TmIQ8q41z65G8hSLEw+8
rf6YTtYH1ugk5KzLta4L7GWqwvXcWGqDLTOvwxkKcVuwx01mkpKHyL3YSfNgZt2xABkTzJ0iQ4JK
viOO1Yjb4bYhU/mA8hfZKiTKvVrsuo2WGOumvjc0uDuCbI8FIc9+FPmLpox7EHHukVSVY1Xm/T5p
xexLcgsCttBIv4W+V0rTL2BKn5olIw5CnYiy1/sLXuj+2qsrQYI8WVgWiV2+Tn9gO7yVA9qokSM/
b1+QUy5HpmOmP1X6DwzpydHts4uEq4jwmKC6tM/Y4TcqDpOohsumgzBBYB2uUmN5l9fymNIvHN1W
TKERjUOgRL/XBMZ4KvJ2N7oQ5RxzPoA8OvRLJfeC5zkbKfEzhUzmpUUTfuEKupVzyrDVHPkWnMOk
ReIEuvWpdsVbZW60yNRM90Y6t4FcoHz3o/hpbwoAtakPpUoVlTka0paWtBNKgg54jacbP2RavRi0
g5u2xkvcyjwA1zBQ+mRWoJmqscu3kzjJsYkwEhuClBZaAZy4p6/HUSDUh7Jt0m35E+jkbR4Hgrl8
nFUKShCSkggTIEXBZjm97TstIR6Z1yl+MoJkNdGqCzELr4cbfI9i2hHdBJnFNFzLJC3MNMq9UpVM
oJFI+6mqmXtapmtqM6pG5XHC5IZVuF857tlNZE3FEtgh+2kY172yfGqIuZhSa9N1Zpgc9+nnFBVK
sPSWxLRpWIdpckJMQhc3aS7tQpuENpMtEKIaWpT/YO9MtuNGtiz7RXgLfTMsd3TesxepCZYUkmAA
DH2Pr6/tjMiIeFG5MivnOaHEzul0AmbX7j1nn/kTUXSwcSO8tpNLmzXnQi+7On8VZS2ioczyYCJZ
FXPSRqvsS20UJWVgA9NqdQklJlIrXDvtvcwTZMpexmtGEMG4WzVsHiy+PyWeKG698sFbNHYrLb+m
WtbFUnsQzWZA/rvv6+5aPntG9tKu09dlGdN4EgIepqmtgTtqmDi2lkfcajyq3/Nyitq5LeNkUX8m
3jTAOJtn2hHtE7lbT65B4GU1t+iK5fSuCyliO7sMyWpfygzLvk2P2BJyuBr3NzQ6BwpbDSIRcZ0r
7LD7we+Uqs6v1PGYHS+iPXeO+7O4azV0rwK0mCsfNte0qo/yqAoWv8rizlfmYWe7DlS6YoR4a7LZ
p9PPSZ0xS0hyPxE0YKzIkX2Qbky4VoaEkZ6wD8O03jM0QcbeZkjalObJhpGMjduTh0xlnpcQAHfJ
lvVtcxBCaZX13G7CehBFciTYZ35tQB3hgbpnTdv86rL5WmwZvKgybwIPYOa+qmzlrFQz6mFDMsoz
zONWcMXSiqBHDGGBIyLMLdsM5STmM3Fl76MqAOg2+XcnWa61JtlYiZfz29HTHxYckOFaTOJcbuV8
1IaljD0mYZjuPG7IOcYhyGFn0de4heOUVNke6uNjOg/VO/CCkKy6PFoUoUdqvjlErIkfWqprgenV
XK2ufBRd/4B5mdtfqg2K59Rhq+v6QBd+2pZE0alKT5yDbyCrveQNALTGUXc8bXGAodkcPfm8zsqt
2LTlTTPdk+KVe3WW8gUO0KHoDfesuZBCMacMiN/bAf9F4rUnOQqikdhXh9Zz+GukVTjQrogBMjuo
Qg7L/RTdPhEntcNc0BxN06a1PbOf9BsaRQAaESp/dMhC44+Ja/aUbtp0XB2oQjPz390yLswYa2TA
wrX29oxc0pkJJMiT5WWR3GhS937SDSACT0r8AaX8tdjQwMgVdX2bxYSQu/xDjkt9bSROI9xeeL/y
F+C8kihLL4chugY1M+Cra80dGVSugtJFZGezgkGdt3jiaLZ8IbSUxARbvxgbWnWnZhvLRzAmI8tb
oqsT6QeCRDHyFqb7G3VcmR4mrD2Ev7Ml2G8tWcDWOCP3GN0MNvuNRkGLqnATe8VMv9DYb45KGW1e
UweVWU1hi7oK800PcsAFTNOJn20ZMlkgug1PBHsxah2zFVGW5qTVZlkNR4AjOPO8mhiM5FLZKd0u
LAC73LLfEgJEz6M6HKoEoUFiqdXe7fUzJheK0l49JHaJYknvgsmlbkw1HVwTetigY/oUqjWVmMa0
uFJyGK659U13RAnwt8TInM8nnWe30wxnz+L49oCUFcWiKb9RPMWzaU0P+YCFmgCtV0tf6LMSsMHx
trP9pJ1WHzB6wmFy/iUgP4qi+1rZOW2thGefJSMrmkdMYm2uHhGNE5Gisj9WXZ3uEg2KcalNcBUS
9yqg5/mjhlOehOjva47XxWqq0zS/W7X6IRYMi53jkSanFuHQVupBNbWT1q/lnkkLS4S1fAA6YCzZ
kXdFytZIitJedVGIJGMReIITlao9dG6WEZpX/kpHb97LVpCrkAHbpRWSEEaxJ3X7Kno6Azlu8Jqg
A04ovQugM9F4TUekx4rzy7A0lP/b8NiWZZTUBjjH3v2wNfOZgrEmA6idYCDP7+vSJpHujvmXqqag
5O7khr4o9TSF5IxYFAheS4fraybM3/IyRZZVT9zghvIhGTYhIFjQCJbTbqsVtBGp3Ns1+OgxJ4ut
msrvGt6DHDv7ztbc6ZAbUJyTdDszobmCmG7u573IbjXNJ7tF22Mf+jVqQPSAcawWGDLNqIiaLV4x
K3P+XIZj5Ywa1SumFmUsf2a16wTdzIGhS05TYQdU1V3o6dVxpKd9zAr2iXnh5JfUL1atFdG263rb
3dP7aUg9qAGUZgpTQTrp5TD9HCYTfe1Kjp9aJ2dBbPYlWXAUQTfF+lUlh87uvReP8Meg5GSz1J3j
d4NeQW4t8x1NI5jitiOoxDZ3Z0EZCfJpZj/eGuaKkiMi5LfHRnPLEP+sx5AVoAWn6IBU0RpAcVO9
bhpLkA5vkG5+yDx3PXulynLLSZqN1/tiQ2WMAPKzOMBJ2nk9JjmlqIAFlNYYqBtxB/QGKcFM0VPW
qd5NMYqb7aSPs2k2Pqc8C5z4QOXgKJckJ42Ppkd/6M6JuaF58Lz6kdgBVCmpuf4QL534VjbT/Ntd
y88uOpcYuwuj+dblTGT7pCkeq4wog2mx7VBMVWRbDtpC2XGEtujsNulyBMX1ruXCIQ9Z6n7rTuYu
vWdfVPPTaOccdRvmDung0auiOUDIhXNPxLCM8+QhOev1j01fi6Ms6NRp2lyQ4aJw8TqM/eVIL9Fh
ys353gp6jp7MOeG+c5CbM76gw3kfAAyo93pvvIERnGKgpI/oZ6tAUY2frACEImnZObXEkz4u2iNl
Hyx5OdIlGVSotKBI7wt/4XxYptL4Ws9Rj8QmusNT2SMLHJwd92K6rzy5Bvcr3W21mjwgwpxbqvee
giVuSVAv19TdeyhkKewkrtE9/EhotiiLaQjNH2L92dtrcxRm/1NLKwbsnPqXVTn2CWLJop9HInb6
D6/CeGZMgBV6RCbStV7wZxa7KbGIv1UmLTaHWg27DomQdtcurkiJkoVOqpqvB8zzFhZqQTe8fmra
PkTunvlVehfsw2ZQgHLsdMur90gdvkvVPMo5nbmgTM1PC8IY0ZmS/UB7DVJQ6XcFNzIqPZf+mP6U
6Zvlq5CFXWOczkb7CwrH5KOWNqJCxwKtrEzYdad0D/2YNfvNSR71KW3gyXacR23L4qyMkiZdPeb6
dSwbyziYMyFH7nrMyvTrKuwpHkaVVDFZ9MFiIrf2FMvYL3pHm5IquMsOA+awve0O1a5eFyUSfb7s
UzF/l73V+PNKS58YDfBqLW6bynSe8lkfj2upPrROkqKykXR/7e4gENqGdyU+mhnyrwYUOCASLlXD
YEjqy7tuAHtcPJkGxBmtCFbeVAuuVUPRQ65Dd83pfXXS2Py0NOeDrSWGX8rv6jbMkd2IxofWMT30
hvKwcp/H2526lqjGrSZLiHEzB3EdXoAsvCAbGZ0QlHDgfPc0LWg0hZGBrbdd+9jwoluIrSEhiN1Q
BmnvyIcKke6SC+U4SZ+Jh3MagL0KT+IOFLGqNsPRWGQ832Wg1pDaqLIDiPgOJw/9teb6AtpMn3Ga
ZtTxnY8HsA5Gp7ihBlRDmt20AbvF8rtJzdHloyPyBjAUbc2NNqTTulPkgCxZsdYYxHxsWe4TPFuI
AWM28qtFazdcEsf5Wi9iiJC7/rBruHids4lgsr4by7QBOxZHlNRkdlXVr3pKstNSrDSoCvfgDjnH
Pm1V9sQrdyHBHue20hQEju11SNn1XSt7Lpij7cd7+lhG7zZfhkMtjKdUElwH/YqRQ+bTLJ/JA+1p
5i2peenJnmEvzTgfEaeFakRvuPcTlVWmdGW4pDpnlbR1gqLS8AgqNJoIM8/960Dm9N4xe4eOWoVj
wUwunxeci2mFUW526211jOsF0dlamU+aMfww+sT1cyVfQ7uAXJZLddhZ1YHWZhEoAcPc4eBuzrPI
BjoGIxMm6EgxlofvgzRIuFSHe2iQAJCKSZb6mQ3XBYCgCEZ1VvObi+9hl8r+1dU2lwPGBIp+6m2E
GGnkwaQuDL0LB+n37uEOd4nmspr2jJ8zA4ebHRPMjgUHNuG+wKF3XFI70Mv7oehIF+OtXsYEp+rY
0m6Wf7z5x7ufn/ivP2b++QA20eBTPuThf/ZwTu5+6bGoyxYdeL5N4/t8JraDXHpRuScwklh67x8d
XGw1GtaL49yQEOS0P+rOtN/cikOEohN79PtXjQrtmM0zDp/vdiprQZ6Nr9CJlYs7oRT6/LgwdSYU
RUEQov7opHrzAIZQD5xJFg+NgmCqlBq8jPt9uSWOgRu9TsNystabNAA0A/QYbsuQVaGBoenWO3Mb
cgYQXAYWjlePVt8wtgtr86JfLS+jeTST2V24dBSmbepwkbhM9eHZXwFJK2GOnu5az2MeVa1jX7iJ
0bQYOZO71iAFO7VQF2XmGDmj7C4pRsnI5Wsu6VTpEaAXcUkzz4qY5znkNFHeIUTXzyZGk7gwyuVs
FlkZQ9Puz6biNHHRaNW5r8sxnqsOxEHarnFndd5pEJUedzRFTrPS2zFjEWRiwsU/gdL8VNRudpim
rj1Bey8P0DzkqRZzd6icMkX4mtMKbSfn6OLsOVRLayBgHMwDEU0ricko6t3CpJ6rNXEUdJmOZNJK
xIJOcVTLmcQwE+Os2fbTEbumczDx0B43lB4HkpLMYwEZ4jCZjnu0mG0fqLfEqRcKyAhNuy/AsjzM
Ztmd+px+WVF2MzKC3os3tdJOcD+seKNTg+KXXXMrl+SkFvlCuEdeEEZv9rGLBOBM9V3HTu0NRLXm
ErOXTjVm5FiAjMI8i85zo4qh95lDrEUhUmaXuoLjk08jZBqVE+UkBT5DtljiasR6KRRBbpQiwPLo
TRl1peleesKMI0ObsutijpR99lZd+7vnwNU4Lnfc9KtLyu9EPsvdaWpW0oVOcH//9/9+fvSvz6sQ
cX7/So4FmBk+Pz0NOt/0+anf//v50f/0/b8e7veH1++P9/mVfz3y50/rcfTeA2/+/Yn87Sf99Z1/
/bR/fOxvT/Fvv9fnl4+KaeDSW69T00egQcORuA3HyDkED9E8kK6MI3v+NSgEMq1t4DHMUkYrSrE/
mX0blGB1cm2JxpmaeFj2xbLSwPK+KwS/aoGG2Di9dazEs51BKv4FtfHB0PtwauagZt6m0uAn6ua6
/hoS7So2YjMZlpT5GKbZ4FtOBD3mqMHGd4jQXWEUJx126tJ51Lr6Js0qAmNUkhCM4VEm1UMNsgh7
6skiAQjlciDubQ1jj/5g6ufDuBJDM5JBgNg2HdNj2oO3oFepFMW1Ps1NGksy7lWv2jX0M0dHPyX5
QrBF+7KuLrigcE7q07QQ+zh29TMk4yOOsv0wonujxdhFhA74wwSVJuMYMY07hddDZkw3iuzUgaKo
kUOrJbSA3juaykcyEZ4l0NpNP+4vw8bh3C6ZkiDL0KT0060NEka4heqGeetGszs+bcnPXu0IMj+J
zI5zcwtBGgXjeLYmii418+U9Z9liQqGB3QJVsPbl+T7Cayxl3yD4LugeNEgRho3cuTb4oSltWGwy
turtPCIQgJ8BraryUeFFrebsRg3hE7HlBYwXwJ67u56j0dDcOmuUzsJ3u5cEVG2RU6PTLhb8iIlz
D/DSG0LsJ/xp6D5e1BIsZJG9DCaOE2qmdTOiXmiPeZudq8oJ2Hd5kXjJwZYUPdo/XR2eUtg/Wp1g
3TGPWqviHRbheifT0lwz2YIHTwY9sELyAoOmd/nZFqd0JGArdyAqge0/xED/qyH8bzSEjoek70+2
+f+jIPw/6fit/w2y9M9q+Nn/XUP4+Y1/MqW1f92RrC4caOcPLeB/MKVV8NDIwOAZWI7BeOdvCkL9
XyaGRWSCd9Y0rWPkV38oCHXEhZ9sagf5DSI33fmfSAh1459ISk5KiMOZS9i649g8jX+X8sDqMgFP
jpQvmiOOeqFq3EWDAPW7urdppN3SaKMackPD4kuRt7vGGnVGy5pozsbVLb6gNC8OXa3OAabH6lG3
TuNY16EQWRmWVbMcW7cfIjtfX8kZxc1jCitU2/ZlMhL1CspQacz0yVxsImQbaOuavskoaZ3scS21
++2nHrwtdV4sxgekaHg4dRtYnW7vXXshop7ABhICMvgZTisfEQe8CJteCaSI8t1urs2i+N7W6C/z
MIepN8gI77wRNdR//bjG+jQvwQpufjcamXbqvYK0aYt8nQbyzj3Pw33Wq28wn7x9bjFrWujgXQlR
R9901++y8X8savMx5ClIxkLgmQc/FfYTokezaOtr5Sgw9Sh9fICxWUzCi3spGyQhGhGsVonYvnU3
nRGC/gTlfz31JWurN63tbfEgtaaN8W5pexwujNs9xT6uLbP+ZLbH05Jg9hQzvABZJvLEZUY8xszY
WSQU6jPFAq7ZNpwgl58RROHWB6JGS2Fp4sVCpZ/08mGYNTxMeflqjiyLKLa0vfK9Yyh2mildd0Wr
o4EyDUABmkLK1rRYR9uUP8j+88JE0e8+EWnGg6Qu7aywpwvzaI/qR15azoPlLK91w1E3KbrLmkj5
0BQNT9GeLuTlzOdREnNIf7HfeWvWo8ZMQ9Ur2pOOy7bZzV1X7DhugWMSWGIF9qvJLpuTvaFB2rqp
e54z65UR4FHNVP1tQanSYcN51Ad4WczpJcr2uY29lKboWk8GqLW8o1rugkrGRbupX8D98KkVDoDZ
D+ZJbPUGoytPruRgc3D1UAe4NRd9O/bigIZChK0+v6SuNz/ZRXbAImW8OEQ1nq3K7vZ2Z1f0+xix
CE95XRqvedO9sQjHqauPE/yGtEgvn28YFqQXABUww6w+D5PUWLAqLId50fTXrLDwQGnz2zSLH3Pa
MFEiMmQiwIph1IaWeXutVEyvnjKS451s6wVN+qnUM1Hsmy5/KpZhZRJRGCBDRHvs6nOyzs17rrjT
ztsGeVHyt7Xs87MguyVeqUZrwxge3Som/Ybm70ZuZr0tZEorTdh4yJVkkTekwLW4+fBDkcyUvafM
F6O8r8V5rl1+nJG8YeGsr0alEmnbjATe2f185iD8v2L2/5+MAxsF7n+1E5Gk9K359m9b0O/f8sce
5Kn/AiCvo1PA7uDdwbR/qtg981+arju6bf6x06Cp/EPFjlSdLzYtdiATsaVh/E3Fbv7LQvNu0tTw
VKTnKDH/B7kGxj900Zrtqh4kFUeFQGtY7j+pud3YuXdhtBM1OQSsRAkXDls7rX8QfYlTvWYlGGmp
a4v9zZ2HnxzLXUx2NlAtpqnPeaWEzZxt4eomVcQvR6B0/2yMMke15egIH4OG6pV1iMtXNQeL7jAT
LwcDjZNZnH/Kzd2XIDMQnZT9a2t9pav7KRMroEwRUjDOxP94RmczpW+PVZNk/41uXbc+Uwj+Jl3l
JXBRWuPCceG4Gr/v0n8T1GpyW1a0xrSbE+VFLgYYPu91poXWLfBUMWkNl7F+drMmbDMt7hzsO8gJ
k6xjl5HXSbePAqNlq2XhoNY0u5sLE5HYcCXdh+G5Y7gH5GXu9RPfeh7wS4llvJJ+vGv68StNrNeb
0Ppvhdne8J0ehD5c8pmNSkv9cTgzbNjZ7Q6qB6H05GxfJVyLpE3DvHLfB1PbD1mG3DKNhimJRLLT
h+TMOfWitTdrsRAhGseCzbdxlDAb6oAt9yicV8QE+/U+MdCml00nwaArscjgE1jpIjhcCZu9+ein
bxQVUWEYdAdRlxY/vfwjdz/K9dXIGKCzbZ8kAaakxy2Mb/bLs1Ps898ohkvbB0aY9AiV2juvkV8W
e1imvnTWr9mdd6KpdyJBB1KASXzslNtivilepHlR531XlWeOXLvRPRnTEdyb34u4RvSKPtSMoQXn
je9YkTuzIC5onWCsG+7g9/usXmP6gpdRbKdq0bmSlS9TWzCly321UA+NyU/oT0Kf43JTH20IMoSj
B1ZtPCV2/TJZxkUDg9KYcufdOxlOnK1jwE41oQp1Y1Dr9AH6x15uR30jXiozD3Xm0KYXu4kDCaiI
fQM8QPZ92Ez0K4a95XxNFeVB6FXolO8NJBaylyIPeAT9Y7/BLkwzCZOgdJ8JauVOYTJCT6Yw9qwM
UIsU/TpmRngfdCVbTzG4AjB692pYlAdpLjCPvi7cTpsqaG4+LJu309Jy16QPffd2j2kTuHcH1F+M
8HZuNr/j7Qzc7QYrLqYfcRY4YdO3dCNGSWQAVov5lxzVIyvTd1LMDqlr7pTUYxYB3TSgS6jsCJTj
p22+3SWMrsbTunK5pKfkrU+/uJRJhnVczFeruS3oT/NQf8XyaZjfSkX4mYF2ef3BaJmrwwnxm3KE
sxA4QZLW3kfECtv4PKGR9cgSQ08NBqM0X4buo1hecw/Y5NfefpgGKlfffZtTGQJmssrHTOGIlh2H
IeDBhHdUSJSDoagjAmhfza1jUEGQq4fD3zm10kQOctiScATsyIspMbMnH/ZHTS/KeJDah5UjaN7V
Xyd0UHU09+EA6YTm4N7qu9hsgWCbtMB5Lkk5+IMjcPJmB0MyleD+AKbrN4XHg4ODsdD9Md9XO5Tv
Q/+gZHrUzG9qkVxhS+3dnzqix6WAumCtYc4s27D6EEIjhh4PyhStvME68i+/IiEZVRWIETaVF6/U
fZWJ2KVHSLvxVVmgo1JUGWNbcjxUE7eBFFExmdHAdGlWF2yQuU+KfFDkj3XLGspCZ94zre0KgRzY
PuAWzKsOCtJsZyIsjSDvostPDqDtVbuQI37o8+bqVtoDEv5Dq4/gvwkiGYgivpOJB/MZuEC0lmYE
w9af6bCg8t7fb+1UAaxGcW5XkkHtmXYomqIdUuE7nle5leKxGwmP3jf1EeEzIlaMLVt7yPtoU3dd
ekYaSMy6zl2xnYX3dcaVK9c3vfgt07SjjbCx6lDaCBlZhuJPprln8nEhPs8XSdvtO63w13Jygoab
7rRIlxe7y98gnUx+ryXJR2WVKBJq3Tfmtb+Y6/BTLovyMhK3w6B3L2cC1fS2fO4KYT8S/TPCIRrY
wNIi8sqJYUEDXyGh7yuxfMyKNA/tpDEO2brvRb3Kh0yz52dvmQ9tXufnXFisDxMCbY14ZF91S7hK
nfnUFKu9Q9Z7WLKN7L6KwQxdSDVmduJPpDO+Ssccb63jHQySXbRJbd9Ll25zn+QFqfAedMYObpah
TB8NMsdbhVtIVSEogPnFDMOsDD2+Pnnd+zAM8uCRfIrMpevfVZs589o65UUtK/1N3n069y9rXNq6
q5JDRr2/my6lui+zvj1NA5AwlClsMOsJTcrwhY6yfi5rVFb0g9+QqJaP9UJImNRpAC+6Ob2Tfbuf
+9l+Xdxtu9SzSY5Boc7vRPu6/qKDoJlX57qo2vLUQ3xYBcOpbZwWpIZcFf2U/vHGyCcCEcr88vnx
eiOsGv9RCrhoo1kZuSuzfhc7AMG9B3Mym2Oe5it3J556689H6qyC/HKdV6wvvibqqgaukmh+4uqk
SY+5yhSk+EZS9B8/8/MbP998fuyvdz+f1l8fW/F1lyk3+GDW+CkE/ry9BTl7nyqJQpo8XNRjahU1
88gylSgsqPKxURj3bbJy/c9PZffPf74RVckz+fwvuAy+vu7tGYzrSCqva1S41iTQlMy42koVtffu
AJ4G/DJBbdJH6B5tHrwEIzOBQ2Fwz1GMIaK2oH4k+2NImXAM8KDILGngk+IuqdPhOuvYZIEP5VW7
H/UVLJ0BgZYMzUo/KPrHqFITaZeZKhHg6LUktC4ZAUmM0bjqUSK+5jrxjwPTjnswO606qzVDU9xF
70SolvwJKm23dQ0L510WsR3BqUctwk9jYsHwwCuvXVT3BVOBIR71LuLFjEFMAp9gRALzxXSCVoVg
zVzMxiSYZ8VFh0fcExrgivOqZ+FE97jGlQUSPyTUOnKUPIIK4iMm3FX5dlFBLiuu7UugomTsRCb3
r1znXVeMyJKtSDOLqMyxsiVm1DQg9JAhF0zU7a9AyE+Yq0MPT1MzgcrIiVbalEPdMsqFP0FX9KEx
85u9mLfV7pgeL/hm1tvqjZw9W4TG1YVDPSS57ltbPmhd90WO7FPJ9pY623dLvo7OQM/ZPTs9RijY
rPDfb0IZLnXWPGSMP9L6urQyGqBj3f944+T6Cgsfs/mYTObz3LNr9Gw3urenkA/19WWCIFwyuPa2
HmoPAppBD9ZJD7Q0CTxYMYhk93QwYtDfR+79G3l3e08U76iknqF3knfaR6QEidSK0Adhd7iJuQzl
z0Idjg73LAB5RvBTlCVqWGD0dDq6KDKltQ6oFi7MXB/uMx+HBQ2WU4CBn2ISWiGYj3uQYE1dYXmR
rJrgzpga0HtW5XlDz9EbbaDrH8QDckDfQn22fZMjbe1qO+BUwThNsKZg/axHTHm4TxSfNrlPdJVX
j0cd6ZWdTBG5GKEH7sCqWZvfZ819wCeOJwrqrVpHCvcCfaJQnfNnjSc4q9xCQx/mNc6TMdLv04G8
ODl4jjSynR2CgSCFkqJAw0WHKcmvPTLXr9w3lQpDA8fvoRtxTJu9Hl57mfn2QAjCvVp1Z2bZ+DAI
aa1tmCtFuy8dtNjjw+aij8g9f/BYH6i/rZ7gZlkEGXmmCV6jZkUQrtzdk5XvpUpIfBbPqtsnHYOl
NCD7iFevONgFTNMkUqlfvFbFdsgIa2mpNVXS5hgAtDBUCP+2AdnomRfVFPdUqAfzK8572GDNZUtX
strXvWNpr0BDcBkNp0TVQuSFAet0sM3qcVvwuuqPzdoxi11weE3IUb96BHwtTe2v8Dw9CGarKp45
Ubyr9XBravGKXQmJ5s3mWAj6iru9foWN7ZdMH1WzZpjJU56YZ87PdZvFIwYAW5ZRqSgRGoQgzegO
mjUlvBauAwCGgWXVojGV7PPJuUfe7Kb0EZlPaPbWHdByaIUaQfI6Wh2gs3EOJmRFrpE+1UNztoYv
ymae85nhGzoXTCTm5oSM/qmdLAof96iN+REMAEWPjZLHjNnsozUHTF/NL625RdXWHKf6zb4HiObb
U7otv0nkJN5Id85rH/gLTQ6yr8Tya1KjGys5GOsS8dc8oaR/7KB6RHOB8rpII71Y+LN2ILWIIicE
vgSYP2l3qVDFNxN80MOmaGJal77OEDgplBhXq6ZmYcv6m3oYMlxWGHLOlcwMSg2mBgVSCZkDzkbn
Yn1gCcydRycpA5I/vrVeQhIPjHCmaTo2E1ty/9f8HVmbV7DQDFbGbScxn+hMXvFBJ+23bm4+2s48
1uN6GRP9sCZYMuyjhNTH9hIsZHPb68lVZlbEPnIwWW0Lkj35bnCB3Il1vePPcx52Dsac2bhV6w0u
yc95fgaK9cBpdWf21dNKOlrmHhabycz20JoFMYHww8w53DL6iOp3tbPjtV8OnlP7NVlbs2qQhGVF
bQ39y+19GmusTU/o326ARI5lMx/os/sWVBgLx+Sqn0H6BSLOdBOGWnnWMUxuYUI4tGGGnTnFDdqg
tOQC3qqbazZfu3sWl86IB12mjcek0MK7dq9LIHkoYm/jW7vPjoyanAhYccBooCM1HFXxDXiLOA8Q
3XTTYPxFYnWBBtitv0yTeC0W41mYFCuJ0QDE2+v5daXwMBMo47kSt2X+Qj2Ij8t8Itb4ZssRsuoT
c4ubhUUFLGmaHPF3dF6oD1/V1AhsYiDmwFP2POOluLndq/c9mR9xIrHfR13+kuinWkau2l/UjHgj
sg3UrH5VnBL/dgMrjI62JCChR4CkukdzKAmlcn5MTvoBYTTo1Rz7gwilrJHAEufUjsd7r0ES6oaU
JXZsnowwL4TNPVXjfFr654aVQwmqtAoaSGLAd/bTJDmLWHH/bCIbBynqbwrmwW04WLN8cqA62dC3
R+EEiite7P4Dn7KPoe9ACPhBVVc6IEOY9UAVEfcn1nS0muFQloEKK9giam1NshsahrdVn66ursLC
3fxWd6MuQeJSPqb9FJcIcg3vjIEhVhImjuR/aCoWeccOCinjlmLTMd7kS7ext1uFD5KxgpAJ8rAE
iFm/bqZ9W+Ycx1F2WYC/lWhrirmIUS9dcs29Ijq8dtty1TjkZCW5EhamNh0tJ9unpEOCwII2zZX8
3adp1Q6wF58aZXloBnF0VRE7DFf3ZlVc0B2LXWuoodokQeoRL6dSsDED6RIvwrh7gejI8Vx5ge11
EYoWE6Qcu2kVW3B15iR5UTSXlrfx4EzO07DYt6wtSOdhOsEMdcruCX7DY1l6l9IQMQ5qZH6wj7SU
hKs8kor20NzPy50aYrp7kPoQt86KXaR6XZPtEU/o2QCCQC/cyc0XAijO0qKGk3cZH6eglhuMRpXb
I4WxD7OTPo3zin2yPhMTdti6szsRCa7AV6u1WE3aV0IO3tzkNwnyNAU+UKb9TbP9aZmjUl1OsoJ2
7CynlqtgJlYLNexemwr2/fUL+UlxIQeM3NVHk1tfSO17LNXktcd337vUXveVMlNJ0FnitVY/WCnf
PKo6q00I/sANP5OvnvQfNnnqaToetAEEFvEidX9kXvSoDkRtil+ymr8R4XZF1/vQV3WUTdQVorlo
CDqbNlZnZtXpGEM/eB6d7rGtEazApFSb+9DYeXJVm0fp3ganvuqjGWyy38n8MJh2PNPJH/P0kZar
/3/ZO5PtuJFsy/5K/QBqAYZ+6n3vzp7iBIuNhL41GLqvfxuMFy+UkVmZVfOaSJTopDvpgNm1e8/Z
Jx2zCzLhg4yNu4YouGCYIWLjySsTgBPFPaEJb0WEi5FSf77E9QTgjdPtU6XWRu/eK9Thg7nX8OGA
yTw6fg/YLrt5rjMP0vbD8KSzNSosXwXfgS7h51SEB7ShNw23K95Ym2Azg9sL1tHGdINNLJqTSsTe
Hj4y9VwhHPCYDc4eUxW4Rwb7sodm6vDOW3XPMiMSMIHmynd/NJ65acfqlFn0BCxxhIEER465PAxZ
VDIvnYxfCcp5cDGUaIzsJ2u8Vu4jGtejq9DVeGQhmRlIzgL+kHvSrYBMHG1HMNSoy6U7aLCUdTBK
TDucdUEcos/M3f0ccEmPGJdb10EQmGAzmK4q1G8Jt3HIXTqZTxottzAi+TKYBRbVNnPk3pK0lXX3
SJzAxvYChDuQVKFdhc5L6biHKiKltuWI/2IQ6hkMOAip4IWXHTJ9OqAhvDT+QJqEseCMt0zAo8G0
B2k6XExgckjNY52idaL7EU9H02yeNe63fpZ81CH3FSUgMZ+51u6dNjsZvnFIT+A2Nkycd/RwCriz
bKGxvTH6ADNZzV0TYQLfMB68MVojZQ65sKfOhiyuecolLMPjGIZ7RklfXdGi4GrvU9oUEkOmGYiZ
FnNDUHx1TfMpywzW6f5nB5Zd1/1T5WQ7jAn28IwkeJ/l09XS07OKO/pw5DjVETO8PEMrW95pk/fk
uu592M75FdiQjPQeaGnPcC/PLsMQLro2PeDA4OBOtzk3dh3oKjqZWGD6dVpZZHRRa0vr4Nj4jfPp
3vCTK2fxSxZGJ0sNe715H+Lo1AXWjxGWqK0EdmuxcyxgwV1wSvEOmkhYS9qyXayO/WgfEuNFUx10
WhYxfoDKbLYK1fiYSFaq9ogTvUIlnx9dUS3p4K5c7KCWctnWChSa7AmMPcFWkTR6N3jFj6nQXnHC
3rQAOAFnjK2GgJ1214AJQhvWeBdg0oEDc2m6mboNeW3aMF7fxCM1EMTSVjic3dQFssvKcegr1NoO
de6mNH9q+S9JUHCg68RydRQYNsbSdBNzDqLVoRFyE5KoEEiso2rnAkwPdG8rKYINgs7Tu9oq38lN
33ugpaHebj2EK2X8zD14ZIG6CSV3cWncx/BRQX1f9LHg8HgB0kE/UtuAYFm7hbELw4HUEHpIBVsR
rt+SPOHEN3a28Y5L5Oqm+Tlo5SntKVbGiTMZh/qGBkphqk2u4T/WwohXZlsgHa5exqS7yVmM7ETe
6zrAW7oq5no0e3c10bGG4t8vBmMKtpYm8oXvomkuT5bp4IMUp9isH5JaRexmFkB+b92iRl6YmC8R
tkObQLCYHlrTfYtzSSPN+6qt7GOqaUVdDD/cAg1nmo0jBPOvth07mKmWwzHfml6TxjoNAbjsIsal
n8aIonQfjqBuFGKpp84uwMmJyKj4GcbQ7oRfO3fKnOw7Rax0Hw3Rdag1+25EjHE1INB8f65KWrlU
zILcmh4EKzzrUBt6iyHF6Ry/OwoB82iij/iutlREv8SJf1lGimkPzlsDQCeJzaOetWzV5q+g7FYE
AhzRrlirqddeYRoIytqSPN6lWQU0Nx3KzhYB/RRXb2Qb1gtPpI9aVb0xrgI2wc+S5M4HBUm1QkPw
bvty7xAtDqn+3CtiSR362K2Brsy11VXjPlQJy+ow4OkwMMYYuaMvHJ9RiK0T3TMVOMC7NIseDPc6
s2g3OdKbbnoy6JeYpdHte+BRi1HHfREjJohke/Rk+VzQNlvSrozX7fTLDGi6ami/q94GZFLcle1I
CrRdfLh5EN7iCOVqtEvIY4pbDIf2lxZ3/bqv43Dj4FcuwnKVIoNdpshAnIoKcvRCkpia4leRUGA1
CuCcm5EW0hj9jVzCbpnm4iJtBfHbk+BbBNZKeuiozZIP7W1gCh7Kt6yE0EPMLcd0KAK8myYhTZl7
s8KY8mlRIK8uYuMd4GHMMdhDBYhoZCA3aDERCrT0fYjSveY/N6WsftXZG/7RhDGAQWaek24A0u27
qq3PZu62OxlgFzGm8MlsSnpQRihXaGTROgYCg1vsPIrQxcvQawbI6g5UhVVt8ypTt6H5MOjn3mx0
jKscUelyGoMNBL7poIL40eFuO1aI5o/SVLfYFg6Rkv24DiPjnCqs1QjW+pf1IJIf9eAkz4ou/Y7R
w5aasGEeUQb06lN5ITIIKDZHyh+0BXaNrIMvXQt/IBfPn4OcLlueBfrRdCm+JQyuVexa7itffUx9
x//yZPWA+6VAvYGfABa2PIVwltFj1+l6kpHz4ift7fuhhi5RF3nla28nwUqvSdcbmHfTgGw8vB7v
hqgiGrOAY7RWZzZUAojWy2EJwCi+Aj8idcIBQULz5RdRGIAz0YS2rX01Z0gXxS+pSSHRHdDOp+em
ZliI0ds/azp+gNg4W70hydJkMqSrRzGnKpSaxFOFZHM1eBGDlQjJRtHWTIbqOtuURpItOK5wEWWm
sZ2yLiaVCY8NPq+w4hfo5zskJKu+mgUXORMhrXuJp/Fn3IjHumMtBHVMcwjqvMbt0LgfI1IjZtvL
RAlc5UWO910aMAsZ+UKdGSIO94a3kTkpkXFLnpoTlfCKmx9j1eE+DwWVv14cPaWCvTNLilC5z9FW
MKwOlu8+t1LcuF5A1gbhVzhEFgXHrvUBRpogE2fCkF63Ge0G8VOMldgULQ7HUQD3AgpvHyZ4UDW4
D38oFYuATmfXxusk2k88v+YyELSH3Xxtjch9ejv2Nl7sQ64+aBa7YW+ykwbQvYaWAl5WT0C4ghX+
Yka/ts7cJtDzFRaHt7HT8EBQseKZDI92Jf1lW7b0INFF1XRMEsJM2VfTD53W4cIxc3xKofuMpOiX
KBk+uS09qrzjppLhRZZklHtEbgqF4yrsQ6wduXIXzRzurZR5YLi9cIvgmoRn7JDLroxe/YKbGNF2
sYmduNuYdp0vbPS4hVs9Kzl8aqYJPkpzz66L3CujY7O2p31UwfUZS44tmvhp+dSVvTM993Rc9wNG
122vMzh0HfZO1Tq4mDm2wfqxMkrumBCBQnnJEjdqt8bKEYAtqoDPiuxMFI65cIoCkVfbFqcSF1/W
VgozRHcDpX/2WpGes4S+sWkeAPolnI24sa2RP0hj6zD9hHN48MJujGKfzF3cEdUuKTNviaE/ZBYo
48kDesXEv8O8xUUThzbmXT2KluNA+kWsR4zj0/DZ1dJ3L8mZJ8CPWhgGEJQ6wmqa1R6NSI4Qufda
FX34KwRGismv+3REay10epj3Nh4+XJWkc3p9Is9+NeO0RNRANcHranvlh9ao+EH3STCrZ6h8wXqh
RjwMjagC8kHi8TnrtQMBftFHZmAzl2k1Xth+grNbQvNhyCp3XQKXR1KHze1MotCGql7XckAUZ7c9
UXoDAbMZWlsRFfrCbN58h0iNwUFdNz2NWmitRSqyFYztkWCvAseNE46bzCgliEWIR75raeumfBew
jdZRNk/Ye5N06qhj3zLPDtt3YY7dsg+aikzheKlCmuhGrI1Xg6SV3tCIjhsT54S7qaUzXwji7pRy
rX3egcOyCTwsnEy7aagr2edTex3LBByA0qJ7dwZWObAl1jRhzDNItZth1faePQRwr+ZmVz8y1cIE
Kj7EJdFtQiVP/oQoMgHIQ8gBmYtyLH0AQlG3UH3fXN3xI7PY7mkprNoRB6mwmPtYJWuck/jJGppu
ssrxZk8BWUlORop8ktAozFHFL/xzZkHtiLh/137TkiuV+uNakPa3sgPbJumlWRZZ+vGNSbc78cs2
6GJ4zZ4ZD33Y3N+MmfbJYRUZg3bMg6DG/Ikao6CDTd5RBThDoI9IIL/3KOYMfeo3hXTrreqKct2F
wS3odW9JukxBvCwzGUJm9OnkOZCaqjBtj9Ijj6c0rGIRBvmtHoR2Av0MzsXjva9bx4XhN6edlPOH
ocfrSFD37lzAMrtBn5KlYqifh33zjs/wHEUgdaAbPFm0Ps3E7zex1keXEIv6NjCSTdnq3S4qsO8M
YGNXTdL5by4DF5eADmInE6r0+S6vPfsiB86o7FeEWoDUrAIQVY6p2ismfMbiJLUucSfJO90Ef+zW
4wXbAhuC3nHSdmjHFCFLgbIyDNkEXQOiWGhSGOfafiLmLqAlhOijbjTjXJnFF/m2NW7WbFEUnK1D
sFRe1IJUsDH02qpf6HqCVMD2wBEl6aUjNHbpK4Bkg2lZx0IlnGFUu23q7qxn9Z70Og9y5XQtaYjs
MwVCVGMpoMms1o3FINKs6Ed5Sv7qmZQsHXIibkbSPWDZ1lctkrGlVnBXUadtaztwN46jvtwpAc1l
6tNCq2wyANgjhJluCECAwnacIsvbalZ3R6bvSDadh093Mq7NEBWL74dMOLHaMltFYVLt7SxGEwLz
wEpxhfpxGC50L1723mgdzFASwpxOm6TqKmyplUt/1HyTLboSmc9O9bDH3jb7kHt7Kdox3gwBEph6
Yun9fkA6uuGh0daz2X1iXetczV7gQDQXphYkwAWZO0xtjaW5pjsW2syfbK38hZ5Xn5VVzjno4ldc
EtNjBYNyTrd3tkxYjlapB88M6uCWkNoOdcHK74PYOTaFIzgXYMVlc9efE0a2RuLykoG0r6O+g1cF
rNpwze42ILdZYEYsP+1Crimzuh/jlD86PTsda51zSKuovCslmes1A+QPy06wqOXltVHlSyOZtaDV
0na5n3DawrPEjwVjn0yVsyBs6cUYOfmkOlI8yRRtTnCk3aaA23OVN/ehZwJYBq/1Nmb+YfI05xcc
37WHOfgp6eST1Q0DrHi6kIL9d103oXXRHRcXt8bkqPATdc4iy1oHfisfwgiSAea0iimsWWxb08dc
MUy/7PBnbSZEhwwMFMvRir40RCvepxg87TXoPTKMMdo+kRlIoUrJd9fFtgZHsc8uqkPDbQ5xdRyi
GBVbPpq7FnVV7vMjW2NW0NnX+zv60dFq8ltSt32IcNLw1LtHf1+qi6z14b3UvF+TbO3XkV8YdaMA
sWMS4KQ1tXE31T6rcOgMFwUubp4K20ctsk1ECy2c3TnFVsmqoigPQVPb81YNSmGvEi07wmSJ98bY
68cmpSsUFih9YXxVOzJHp5OMI5iQg04HLMleCw8eENL97Pz9kdY76R8fQdD97//jRqf0GMAGFxOy
aaou56j0uiK6TQwHwjW7gxrdeh8MhK65LfnEXmBBKKjZPeowBKcX2uLkiEBB0+x7xlyyOHLkXhgz
qzwWRXvNqxEcInFJyN+JgxsYR61BTYzINS3WFCDsH0Nk7nVRMvPg2LBQRIP+f1nx/42sGN8Jat//
s8Fl8Z68/68lBpdfeF7j998dLn986Z8WF0P8b3d2uLg6wljfsuGu/mlxQUQMIdP0PcczHEt3/rK4
mHyR4XCadYWnC4CtiJL/tLjMymPP9HWDCa7N387/i7z479hlne/Nd7d4EhdxreXM2NjftLXpGBWu
qSrzXAGOCzTOSUafY5wr0Ska4h3xjzyHNnwxGZr7hhJrpdtDuAlQIW9C6rOzuycL5ZRWmvfsmxad
97h8TvqhuP/tt/uvCLYzrvs3ETAvFBKBySt0HYTVWHv+8YWajHRcK+1Ju/eFWpoktC8bmygYcCmM
6OOcYcfQgA5DkkMuCYPAIPsPSmTrn14CbQrLQtXNqunR+fkbUZz590DHB5+AHUtManb/qCnVPDVw
VFx21gsoaoKA8cyuLA3OKU7UjZh6764Mk+c0zeKN5yJekJq2qs0w2A2jObJzMUGqHaQp1QB0hnho
W1pUWNQ2UwIpMLT05HMYHqtq5ltMDkh/BoM7o2JCjav15giRHG2lokvveJtID5o7MyGDOtT7ZxuJ
imBSI4z+9d+/G38TpeuoJXQDLbZhG6bNhTOzxn+7asbOkMPMCIRX2TDYzrV6bSUcAGEA/dTpvyCh
JY8Y/NoUNtt//9T/fMVaPu+AZercG9hdvuHcvz13p9tGnU21RXccMlRdtquiZluZGkynojOPMSx3
q89GFLQEmyZNSDe/Nd713qMWqIizdCO1JUCNsy0whQ0RDmK7oxVS/acX+k+Xi23oAPK588Ht83L/
BlyHkJe1lpWCeABeIWbuEEQCml+AEaEKOYIESZpppqNBVGDTnuhS/KeXMIPI/+GmsXlmWj+2y/oi
/G9l/W+/qyiWOtXBMJxaQCz7Vmh3ssgIutK09wlA3KnySRKZspXfCKJdSTTcuyHBEG2oe88B+cRj
01FKq2H3799D+59fF14Gk56D4F00cfP94/XTUILnfaia0zBluN+MkcQSONCJpcV09qOAURyZh8hf
8kBtBjU3i5Ms2iDB7+9TZokTLrYf7oywEOPwEtSFtSDokuNKgoiUcGuxAnA/jCfbSwj/pHGyaQJC
RkOl67d0oAdU1TH8kkpGayOOUSQoovJanaiJnhyVOIjbHRtuSq9kaK6EXxwN5DoL+KH5YxKAoEU1
5hrE0KJk2FZxaHAQoA4wSfJbGSPNmyabc+LwMhGw1ZxAk9cXJ6qfp2C66TIR//Ftni+lv73PLlkH
hDD4pu7gZ/nH3yccExqDTgW2P1bRPh67+KgXWb4mQqhZuzVeMiNRxpqp/GsQ6c4+1W3SI1X1yeih
JhkUDB79dJS9dgt1YqPnhNvreOlSc9KOfjL1a7siSAdkcHcMaaSipx8Qu01lf6wtnWo86pE2Ru+9
QWxU9pLbdXWJ83yRoJVcWVWQfY0mXJ9RQ9rI4w5RAVFAGxdeQmyb0rFB2BG2Ok08dNwj54rGP0xB
b6kss7hzKzLbExO3nP85xpZ8lQS5I80cHxNbI5uU/Fqi7PL7LhvLdw/BFCD0GV6TwzKtUduOxXtv
ga0aNU0s46R3NlYD3aZM8QVQztlH5MESnERYHUafrFvLpCtQF7zhKmjr+9juKwSp9mvEpniaKD4X
6Ms6XhGjJdnnGYNDEZ/GsFsMXlpe9PDookjflewGiyJC899joTwOihmB6TrjLsDGQl+I4RPdfg+e
becwfDPqZWbaw14Cxah8+N+JP1+KqUw35B9xCnKsn8pvEZMxIVu43ahzKnBcMmrDN1vviosfjp9M
pHqM7s4lN6323DXFpx3ZvFuaY0O/tRBpRYPOcohmE5mWAcmZeFQjVs2mg2WzqpwSzEll0klEqkxr
XX6oOVy1M7P07A1zj4N7gUawf5naFk5PNXGtKApYUz2pEX2CEyXmiYxoEFj2FXZF9exFwa1uxmgN
CNNHhc0dk8v0S8bQ3ZjDFNs+YoBaOOoBsy0RHIqzShP0xbVArMbyANjDSe8arKn/fg3yZu/uP9wz
HIzYQTyd9Qcb8ezg+n0Pc0vVe+hbDVjKDufL0Sctmb527vT+c6e3Dm7Ae8MOnEPb5i9Fajt3RdUt
cxQfx3SomQ29lqL0b+RDrpCCk5k1vrCzzOuI21/rCVIxcNGHkFnIIRQVyWCZfWeUbb0IAkIRVDV+
dBwP99VUuIsxwMLJMpbtSjeIjq7bLEk9cx5GlzC7c9OQ3BkTalwNYHAzjAmVLaF4JKCgMrOHPDKJ
4RZ5OTnXebvvaK2ZLjM6gOizHixqLm0WHiIxD/jN51pO6pxbXXM2iE4kgKCTHzE4ECeb3qwWr06p
XjClVS/wxYY9Cm2ME1rivnnIt5cCnhCDnP6tbmA3xOMPXRPugehciH/SKVaqtvaB8JEyEiZLASkF
N4WFz1WTn/q8SpQdYUmYnR6Spkv2//4tZVv9WzKH7nqEgHsWwTL+XKjNdfPvbypnSQsyiNOdDDRY
RJTO5IT88NcfKoZwAgX1z/90Z8LG9z+zvPQRVv/PZ4IZ+BEm/PEfPs1YkbT3vz38+59//8LfnuK3
D7+f46/Hf3/Rby/zt0d+f+pfPfxf/d/3TzYWDehuXZf3QeGZSzCogBYYum369x5U8EOp0kXapoRL
Ft2BHGaxh934BBMS1ldI0xsBQrbuyllHYYWY7dJomSGKXgjHjA+p0ZAy5c4gdLK5vPlEaur9E+06
oDNV/i4IHEYIZnq3bvgFq0udGRV+hqW2tbWWENwR7VNjCv8aJ2GP0iUJMNmgL7ZbFZ6LOKzhfwmB
3wW4fclwmC0eKqcoYm9lMFLFhRG8tlmfgZEwYXjH8VmM1isafPLZ6WfD+WcQq4vmp5cg3lvYdS8P
1BPymE3qyQjy/dDU7jOhEeC8U2JYQFtt24ZagWQR7EW0KfYEgIPDCc2HjBRWBqRDDsk3qu56Wl64
LAssUu0Y3kZITYnPOjhNrQKliOqGHUJsGifI7tJ+XHWymy4BQnu9bDS8vzbefvphNmKcPcvqu1w6
eT7uFNp15HHc/VXvQBoyK2wtqG5Hpmf4gESN2S0wDnhXJIKBZFrj73+j1hUrEq7FWtPTfhP0OS1x
hQcyVXdpSXPGbwzYuuXobgNGaihhOmCHjnyQQDRUTwoSgDvOfN2mnBJUFJZd7pHeLktd6Ed4xtne
AeovQ849IwHxjfWU2kSU9r47ALAzEX/n2bAA+WdsvRrCEcnkkLDfq9JLz0hMeCuCA8FJr2Fe4cmT
+ZMfK/slLKYHO7eeE5pr53iyomNbamCQNVc/hD1bU1ihGlIpaYRFUo3LUMDGHTlfrK3Gfi87199G
Ana7b9ButxDA4/g7VemV0AHzrvVI/pkQAgN082GKj0yzKGxJ7IgHluW5N5SG4UHCD99G9tQech3F
gYUEmTyTdMlR5qV1HHvHfPvm0yU90TGmITZgGYdiJGNADYXWCthUj9l46undfrjCJxl1uvebKro3
AxuTfKN0Wu4K+5hO6qTphT6/mKy+6xqbMEZdfllFRF2YuLPUiwAY1djX1qzfDaIGty3gyYXtWt0h
z1uiMY0KdeegNeT+Rjp+BfULpNjcVE+HmzRlvhRDZrG9RkyZIrZ3juzkOw3o7DoLr1XXkhcLDtc8
cF1Xu8SzikvoGIs+x/LrsZKeqth67l3uXTejRU+1YdOa0xLYfVa668G1gbRHge+pRp04fH9lIj/i
qY6uiUaehQjh8gUZLaiqNfW30Ik+6eqW6zGnvqJ3fkkKuUmLPnpq56He+JOsaXl2e+DdY0wEiZHW
23JuTouUgHAkdBznbe77AeI8DoYWTYFgbCYrZd/NsZ5JF5LzZxMVSflNMNeE64TEhfhIJBhIRmiA
hOzdlVrWs3J9CDsLlmUQLMF8TOsgRA1RlmIt6B0f7SFe+IjSD8BxFasbhU7V2EcO7htViuqYZObR
M5v+xkiRTnlp+3tuzm6t58wb4i47Z1XfLgGNcQX5enoDUb2LYQTdohbVmchvjmqQgIue1J8a01qZ
TJthdKetlbXiAiru7GrqiVkr5MUoIz/Hc1ECaaUGuMZosZg6cptZvPEOwZAnjv0rRkp74K/pC3M6
ottNGpKdWA5DRUKFHb84hpbflxkFeIhqUSMBmQ6Nv8yrwb33E61eVLlzkALZi4k7bNG2nnUxpenv
R0jaTKRZfIw43Q1an62rBPKpPiRUD7HxA02QdrZJJRknnTHmKszK+hZl10qz0gsW0mlRcSJLuBJy
m3WHhc2n9IE6bpHHfqLyRmvG/Sw7C4NvI87Czpv7xJwYV1T10rOLYQdjz36oK+1oW8kcAKbcZat/
JWFmLMXUxmesNFMUOcci7eUyD0tsD1V4Vs1I2oIPe8VKgaJPWbUoiKlBaRvKQzyExV0w4zSyuD2N
vomTBlUhd0pwbjvxyr265FOknYQTJMMsu5RTrp6G2lszlIrvyRuPFi4Qz8tP7ix556VDvERX9GIM
qcQzIqJZWAUnvYQknQ8eSLkamZgFLTobsq0A+dwoAwj5YDQnrWq9TZn0N8PgZFsEk/vYgIrhXnP8
eO107nRNXeKs/OJsFkZxzpumODsDFhcrrk8Ktsml5DhLrNGzTKCle42jY8/uly5ngzetLn8B0m0v
uRzyRU3gOrVbGvgI46eF7CfnzuDFQU5Ms0MhGGHDmU2u3UzwrzGu7n0fSRm5mQz1DNREXuN3+wBI
bS6t6r5TUtsGvgX9JidErGQPK1zcH1rQHQ3UE5y7wyeeMTnlrSOWBmPubQc7Dr+w1qAqxOKTkkVx
9Evcpj4J3V8GgHeuhYYrEb2yixzhPbeY60ip1wer1kvEHSpYYuUULHSWXP4oR+MCsHZc+8SZLFuQ
K6wQj75CYk8o7Q/AO7daWnelq/1E6K5ZLnnE0jsgFn4acyaLJNS+VNH4yrTlYciHl6Q3HjwjiBhd
ij18FWDhwUMh/A2LBfdk/+LE6UqkCCzG2FwFE4ZdQDWLUq/QmDioL0gg5x4zjIfGCjipJNMx6eV7
MLgLp0tO7KCISAKGn8zkdm3jehs7bd6Dhl+ilk80hKotn4WfoB+oZh67pvkqcHhN/g71IdDq7hN1
9WcCaluT3c2Sau9XZFsNLDNkVUBURgEY6LsWT5cTRtzkuXmOy4obsPMZLsupBMKKvqoc5JIBUZLe
BVoC07flDGNp7msfVeYKyVV/7rXwPFbqg1YMGqdXRVYQpx00ER6zKNL3/HwC1T24z1njxpsoyIEr
JLOFrLTRA1cz/oz7v0bohzha1hR2NaNq1QPv6e5dP2Jr1x19XUzdj2CqVsWo3akW6R+46ZHvpLFd
43DRjbLbFMBixuYWAfgzxKEt7fe4IYgmkkd6GI9uR59a6s4ymppnrATM0DRydUq9Xsejay0JP0GL
p/SHYi+K6DEgd0VzxM0M7bOYdVCujB9bG2h7YPaLhIhmwnuji+53v2iOvzizAXpqyRqLmLeGFRj1
VuXPNCs2tDb8pWckV5UYwJ5YkJFEBLMM18en2zWiwLuORG6cGPw4Z+y/V5k1d2oISGuK79pubUT5
gyP7ehlV6rXyk0ti+CTdhZc6fhQT6b6a8aOcoBo4UQivPd41Y/iTwRbKgSp9ZuBHwFhHwh2l0SIu
+1NIJRSFzbOUGNOC6kA3hSGsLk+enl7sjDds0Ix45cv+ydSa9RQbj0kn/EUJkRPlp/dUiYBqJn5G
FneTIx4uG46H48ptKP0zgF7oh8WKRfSr8kW8jCs3RveJNAlniswDfxNn7VfQK+hYubWoYyQtShAA
4ZfZ5wCBvQD8Xojhp1NnOgbKfViYHLQdaLVhUL0DUAE8FMYI5gn5imp1jvUQ7RPOiopvc86H6SOk
YdTCgjhSeZJ08f3h9x9O6+kI9noSmb4/tOZ/f3/GzkqFb3WVt+l1Yp4HmmP+nJ8lwX8/9vvfxHob
x++Pmv/5KCim8TDlX6j6Mel9f/Jvj/3jM99f4SVch1iv97WmQUj869F/PCnqCdw/38/CT/OcVW2A
LJLn/O2bf3/2jxc2jSlA6gTIx/xik8ThRDMKawW25c+X/f3o377tH1+YgFJfsYAnf/we/nq9dOj/
/Nn/eMq/fmI/ShqYwv7nX//12w/299+UrY/ezsJjp3+/B399zYCEFgnFCLrYLptjPsmXqinGHRMY
99I4ziXsu8fMGfFRyTndXbb+fWNR2teqviV5BbavFP5dCT1rWQSI1upMagtvqrhYRswWHulEGALg
/1WV+yOseotcBrLaOzv/9EZsQ42Ijn2cR1fEFW9xO7RrVul7SW1w8ZyAkxrqTSyQP4UXECQZc8wN
x/ixly9W7MoXpkcBh698Xfd0KkN7itEJSiYKAKzeGhlzMJJ2eCDlmjDMjMOPwNsx9bvSa7zHPGqP
epS3a4w8cicniSzA0uMtcR3JWkpGQCnhSwtHA7/hjOOj6VyY4fPNmxAzJ0pWTfj5FYpDZ2UET8Em
jkoBfSqlf61NxtNgIwLSqpzFdWZ8kuayZ7IvFkwMISEmprOwpyxdoJAeL3XewF9Pg3rlO0V8CJ3k
rLtxfh1K/dQSTrOKBb31uAZtXTm2d1RJ2iy9ODpK3e5ZiXOfyD3/Pte+Jk76VHqT3CYZ6iG7aIpd
gvBp5ZjGpa2sZjnMe0FVyTvNHaoTTWVeeErovAvOcYWajEiQmzv20PAcEDMQFcITYlhtrchDX3pj
AFSdynXhOpqzpbZ/wpj3gbb6pZC5jT8XcUKcjAdVj4SmevW2FiSYQpig+7uMwyBZCr0iqYJ0QOzv
wb5nGrcRsKOX5gSaIh990ibxBafOdPSM7sMPMRA0TGWPzTiLjdC4AHqv9mHHmxoX4HboASbXomwf
9YidwOy04TQ1nbFgGsGkxudEmHeXKOr80xj5MWA8SzuPBTs3hXJ00bo+3KLEDxc+LYYNJWN7CI1k
2Gr+nI40YfjWQlPemYF6GP361Fp5fqEtVW4RBZA1EaqTmcRfsPHLJ0tipykmnPxEWvbrrNBqMiNR
G1mzZqmySsTvIRT8TjPBYqPysFc1gpZl7LrlntxcuUYeuG17rQfpk//safNwtDLMcy6jl8ql0tCa
7mIObXFILZsMxa7yVjoqmZW4+AbyjTaiqd3jYy4MfwS+PY+CNc2/61E/Tz7RLnimTiGN2Rhx+VY6
iOhqaGsAYoRxk6nXgrgxCDVtkgasdvHD6/6LvfNYclzJsu2vtPUcZdBi0BNQi2AwRIaawCIVAIdD
O+TXvwXmrcpbt/tVWc97kDQGmVQg6OKcvddeYCbmU1G1CETscjz45RrB+7jN2Wk/2ORihsWUDbsJ
m8RdGdSHFg3UGf04atuA6MnCw7KTIgoyR3WKNdGdaFQo+MH2q8CTtm2G0jvWOtw/nXTCULDAZgoV
X4NKxFenjUFA4Us/5kmXo1N96KcA1XLX2htM2yYYKPMjdlDM1ITJHfP4DEBZ+yBUodt0xVhRWFhW
ojMRnw27hH3bRWRaevNLpg9ADsqyvBIeJncNPslVWTXk9hU0r0qsKcxgKYreRn+fYhByqPY3wmKn
D3+0JtfnrVUkYQxBfK4liSlj7qOJdBF6lM7gr/R8TE5amg/stGlloHrfiPQhsnzaI8wPW6fQWVfl
ajjp9fgKuss4+DjtO5Z1z45hn1jedMcGpsBd6xtrSYbPORPesWKxcrT8Pobd1XjeHYb6YkcyVPZT
65thw9jwaLcwZabSerb5MYaNn06fcWc9wu5/rIfBOlolyu09ZK3gpHtUgfwMp2gzKAJEMsJ9WnvO
nzqG54D18rHle763KSlIe8KrZxbvJT5AcsI4GEHeMBO7pHRlZivpQShykGJkmu3UvTMgJ+/OYO2T
2t1j4yje/Nz9XoN3qE35NkJz8aYk3pGdgQPI0fRDG6krzFhrq8ftsEZl6xJrOI13GNPYhcJfTNP0
mAv8ytUXXXTld+VQS0N79dTHxfes1lkPzVb0lBuE8BCCAo3Qqyltlxm8wQDRIWYdfAzJlzYgNCJB
o3qk+fxQ+1p+19egtAhCK86TlbeQJ/sN7bARSy5d+Mqejmr2ro7Iarad8qfbYyBlEDVD2x/zzUx1
4qxHxVPVFe2dTbdiX6JSK3ID5QWVuKsBH8ZtZp0F5yow6Y3EJbTKJRyPKdAxd0ZMrrDed82RvuO9
TGi95a0ESWEB582DfrxmliL2qsAUVaLUElNlbDrAJWsPqTktaF7HJUC2zwrWz2xg9jI21aGe5+em
TQQWqZrtExJtxLDmeXKpcnPC2tdumvdz52xloXQqY84m8kiLlUmMGauSoINR4ieNKPdea8yhZ5jY
RmL6gGzgebGcrYDrSLXR3Vlg5ZL3Eq9Mn1fdvencu0VfvS84Zgv2Y+Je3A7YQgboLVROEu2jhv0a
Xx5EhYBcaRf7Dv6emeyFS1FJzGGOs7epoKxKjMEoq9U2b8iuModmcS4zSAzExB0SArnwFVMqG3wK
UJUuFu5Z8fIw0PbaFyjZwzwraZtRzmAcmKYznTNRWfKFPlpwkJZ5IQLhSr+VLIpvKH2xZxC8SoTA
PPKIcozMozPMLOun6QSC4LtFDctHY+7hC8SK50JLw6VY0TcWUoenA85lzU7i4BhIyvTIomc91fE9
yNaCAcF5QgSk7Q3DvQLf9BiKCnFXNmokO8B5Xf7VRJM8sOEaqMzEANJGqiyR0INP2RUvmEW8c5QF
pzlD8izL7GrZ3VuLZYm0A/0KNuwDKMb4pWLMNSCDcOykfhwkh4hEgovRffSBZ5xs6Bm7wVU/TXIw
H7yZTUzTPRgEdob09yd0dni0a29gEaC3ycvMMn9l45Kj18yfQ9m+tn0VP+MJWGluMjyQ6cBOInKL
Q1fOTLgkEG6JU1BnnU0e08x8IrLn6lgy2LKTIUxCZHHoG519pv3bvzipY5+qwcgORbOkrTrJqvWd
98GOtZ2H7x/2hPYjIWPxWiYm+CPNvwZJnj7cOk7/R3/+N/RninxIDP7/6rjVZ179+JaQUg7/GYPM
4ft//eevx/whi/ODvzGr+ybKM2ORUrkojP6QxQUL3pnRzjUcVkke6pV/UDdN82+G4SFkMRYNFunq
6CDakgij//pPtHS+Aao5CFDkQ0MJnP+NLG7p/f6pN7yo8dDY2b6N7MxcJGf/3EZsyqFgp9zUe061
Q+L1B+Vkm9Zu7y0v/zdamP/+UqblksceOIbLW/+rlKrDPylM3y73rje+s7z/VFH+bIEH5sC44Z++
hOuvD/DPMfD/7XMtohvLRJRk+Dph8P/8ubQxnjwIStneT0jXGRDMTFgLqHDPXXpNRxr90YEy+gHJ
6rtZyLfsw9GKp0x/SnFT7eshe5CafQ+c7EvfBZt//eb+omHhmPPeLCQspuMinPrrgSAUo/aUYWR7
uN4bzye2PW3JZIo3uijvByIM//XLIcT668HgLDE8zkAdqSXn1V9EM1OM9zdLECXEukU4oTvvq6I2
w8T33oIKiYbT+OfB6NFr1BSuXBWswEtLpI/kPUrd+DZOpFQ1pnE2x+qzTuGlIf3L8Q6zPgfUpxaC
H9UHsdJnHQa4grM02u06TbeN1jWHcsL0SlOeSOK02WiWrR9Sx8ek5eHbb1Rydb0B/1BP4kDiPM65
4B3NKHIGSb1FpbBfosdqwomI61kA4QkOfabiFZ3KZDVUECc9uiNuk51qPSd1gXjc0EijNesHWA55
emTl5m8Sle9tIOgQveoIfEb202U1JmejDZEfRmutCEI/q34WGu0oG1fXXmbzd1LUWZ2apLlT+aoV
MYNJ0yDuIJPoUdYRK1yngX/yRDJaAZKzHDadFqWrLCG2jPDNFcGV+SoYjAlfpd/SShgIXIISgZwu
VLZLy3oC1Nq3k3W1/XvVa1+GDFBibRU++x2hr+noEcY6mz8MzvY1pY4BaV8j172qvsSz5qMv96nj
JaBusHGM/+ZndBuC/nl8WMDwdMXcwDbR4S4E4j/LDOBfl2QdA0SMDQ9nPH6VozE2f1xUwpPYtm5/
AylbSC5/vz+yIkJHEwIllpvsgFTizqv437//y+3G24P/eJ7fT0FliQT1VhKGunD3brS5G24vHyYL
y7EAAbHcUXrq1SoCrLmaZRxvF6K0otAGybG66QJugoHfcgKJ/y70lsIpaNHXrk2Lo9JqUvyWayz3
iqOGOoo0jY9fSD/nH8S+qejrzeyb36WN3RHd2wiyrWfFxw4kQI++PEFBJNxMavbyXMuF74hvkQcQ
NMF/APCPuAwsTodmecXZcfJf/+t27XZbbfhoNqIZ9q4gfO0fz/P7/95uEyyop18vc7tHtILeg56R
hs6xVgNfT2Qvx1o1WEa1aXjUenJZe42sE38Re+hLnAqAB9Jabn+jzOEj3K6SalMcreXidu1/um1Q
S8zL7Z5fz3F7OnULarld/f2g38/2p//5++7btV9P9/vV/vT3n17pr2/x9tDfr/anp//T57rdbyTA
cfIwnSVpJlNLj0Goz4TVNpvvarhHAIzfr/HRITl6+zkir6ttoZ7rFuBn3PsjcHoe4NpPdmfFH8Hs
ERvf190e4dEin7J3t/u7IiW3D+HD2XZwb1AHFhhjRvVJwmOPo1MHBOHSvyTez/r1SrOL6rP31BdV
t80hd9EO3Z5JPiWlJz81p0XdMdvpIRqE90XBNrrdPVY5DOy88ehNSxulhglBfnmHto/LRvh99aAk
YJyqwGp3u8MoMYTGSf/S+qRwFXY5bVkJ9B86SsblgblF5nWLq+yA39R9DoaUbeZyjOxqYPfa6nfu
7Hj3TMq43JaPNM/5zzJB+K7IZzqZlj/8eiF9CjaJG4+vmiYEdH3opCinm3fXITh2eUaU1CW4rKV2
BGr0yfNoBy+3ix7YCKWq7qKrMr43l8317dtw5fg+arp80uY4OFqZ0JAgzsw8vSIgUVAGoYjs3yNl
ae/yOGFoIJjxFLkOQIQ5He3NFBPjWtk9O6DAkGgcJvNe1qI4jqVWHFQp+ouZudGubdB4iMnH159O
wHT0ytw5firPQ+dkvy5iIhMOVPJQVqIGPcp6HI63awMZmMv5xY26nmTYKf9xVxLhNYibpSFINNip
SceaoJoELyyqebWMYoRMXAy88KssrocNJdB47fiqefnU2Nx0yXUe2TGLXnCKGh9JBpzSo+cUZJN5
IW+rT0Zx7an2iCq4WknR7Jz+XM02DLHpVKWmj/2MWDxaq7S1rJ2egvPKOCaw6vQcrHWrHcuyQ1pH
qrzpN5u2Mr/WAwOu1KjhqepAKkVJ3IYGKtcSRzRn3VG0n3gggT8GZXtK+5k+EAaoi0ak5VqUGXxF
zUF7TswwdUWHoB4tdeE7ItLA9VufrC96o04EeZVbAFg0kwdzK3xFrywW67aFWtA46ouV5M1OK9pk
2xf8kqrZfZFza28ty9HDzDD5rSxWwpYwh/lzgFadjJCca1eto7IOPZ80j1IAlEmQuO7G2abMSHfX
afQPX1ComG1+tiNUls6EX2w/p2T0rqJ23gZODHsBJ9bWMS3QZdDUR2ngs736S5ejMBpwTlnyVPrC
x2jWA3P0/NcYJcnZokmOpNR51vrevmRIy2i/RzAZlHMqyujOqjuqAC54I22C/jprYHEG1IcPNoKx
cErkOuIX/VXw/YSTnC5eXo9XDwDkyrH8Yw9od1mLgXJNLkVvKOJD0s9iyZuraw9nBl06m6AJ36nz
BUaB83vyAWR08a7zctKbLW9L/OCLQBMOLNRc1Kq8wZHYD8potedcsrywLymzmlE8aSxrrrYBRxlK
cGgv0wFTX7zt3YtCc7zW3AAWtBlsPFnAxoqbE1CCYjdXgLdNG1anWVCtGOe43YDj+16inKuRRHbk
0m08lT1okQ61zXfp/eGFhNHc+9rRwU/xTCYaK/R2N6Y1sXNWqxOWSSRc3wDA0bVounNi8VSjSqP6
0hd7euHTvSMA/VYzfm5K26+izWi6++0P3/6ezsGA8rvSQqHBmC9hLJACMPR3cY7SKzP87EM36AZK
rdPvIyEcCnX0/0bQ3aHW++WHqcajalwELeZkHXNTUSbvYPARC3MyZe4+G3ODNEJZ73lZUqoXzXeK
x/Ki+/U3l47O3RCTVp7j8zywy+s2IBswUtbOM191B+RWj9alnpRPmqGIqwogepLTAkzVSyBp5CYW
O3YTq9iOzS8c4E9iWgFXRkmAQy7TXyvTaUD7Hvs8H0H692/10GtAI5yWfY2pAaZPNmnnNmc4dlDK
k8GABUuSqZY1bznFqB1VmHptx+VbnBWPZgCzD1k90r0uvdjUSRKJLjCigWB1X/sOWUJgUU/G87lr
kejsUK9AAG/egjEToaN8GujF2NENIFSWZTch8S3YC1pnol/VeVptqLRiorWG71NNl7aOzaPh8oHq
JiH/ul64QO60ThL/odb8L1Tsvw6yJ4XL/wAKt2KMRWd2NtpgvmjmSFYWrmuDcBeFGWZrzIDhpraH
04l82NCCkxWM30xGTRzJlQk5iFJWPVIIm+5jrLhUm0ipFLkpGRDnbKWldctnKF9jB2oUOyPFTdUe
si3MAsDEa1qJ9KMS1mddZsf7qupC+YMjpYeQBWNYU266mW15NjVONteIN6gvGEViVoWB+6igGVCg
fdDK3COoR5Ar22sX3BfNzmzEOkH6FtYOlHZFiadw4P4bWvOkTfInaMvXqBtQ5S0YbnNKfzq6d7Hs
mRDkodtrmj2FApaoPsWnLi5+6HFAnU0J2gt4I+yxJxFJ9bC+HNKcDCVBf9TGerb0HqUja6DZArwZ
YdQh0WLtq9S8g8T3nDYQjYGevDjkOG6IbxMrdEYrSzUwrFrnnjplugta4OiJ6xEZ1ARfGr3L+Q/u
DqRI86UyENh2yRoF6io3kdXWRfdkmI0FqMgfd5Y9IE1rjZbTt89OefeM9R5iv+dQSyMbZF26bn4v
XPk6TLNGxA3+lyJ2EQi5Acj/WyR5Z1+NJXqBZcSSnJ5A2GjJBk5tOkSRznxutx5MKEX7RmgjLHiG
i6iLSdR2tlAehtB1x6/eQCcWrVmyLnBkmDjxl6/Yvgrm813hmNN6MOECe8NxGs2e8R3E/dTQ/xfi
kehE+iMDXIAA/IdSiAyzDjwUiuGpw7Y/mptuBhCkIwSfJ5MFRkuFvfdK0K1LDR7d2UuuL3T/klgm
QLv7JMLxkHRpeudHL3N/LQonfaE/RdpWpK94Lqz51viQSas+15n4acnY3s49KcsNHchQyyIC6HM2
oN3Q2Kd2ucj9e3t2xCnq4+DE4PJTWpnayqrJzlPbaCf9nsNZnG8XEcjpGawZtnb216Nn9nSobPq4
JAlpK116zh3kA+Ql3pjjrhfc2Mrxx9zPlJCjwl51eQA8pp0/J2ew133W4dhPB/goPjYdY6zWWhKR
i2oZ71FLa4iGKthYOuakCH2pWw1Isj4dSRSHo0W4goiAcGdaKk5kG4iTQr+PDHm56kQ0lLkyrSj8
A19abrtdNLf/Uw8q3ZXYO0EqsNUqlo3U7Vq2/Hm79vsOsez6/qf/4mBM3iozqVH30EwXcL0lsSur
UfxAzsyyMki+OVH+VVbiRZcNE0+HGAxyHLgTnTx4v7qPOjteVzJ+G6cILRKNKXNAuJLLH46WDavG
gDhOphIt61bbmmxQ5hYBaY2kTY8vHktDSESX700J/3gaIkSD0twTbpiBvWb86SYa76C6mTiMnsTK
CJgtirnJzJ8NxpOki5LzTIBDkJb7qAWSahr1VtKpPUsjn46M0V9LaavHyTB+gC8aP4F/juBv7OKq
u2oPatfGWqhDuktFd8wHPzZWvd388ffve8BPOpJ17edCwd9hAKcnTXPVS9NntInaBu0ooGTPMdee
iSK16+jVbGkQg0xDtWh0Dl48uetm7UfXgyzXSZJcCejLdVBuvCECY+3Pl7XCnEyTVpAsFkZEeNMm
r+8FOtLRUD8H8nabZaw2W9YQHOBwyaf2SIrOfYh0VgnkJ4p/wAh7RKj7hUIRwAg05EqAachI+6og
vEOmpkCJNwYDWdLBfcl8xJxQ7h4K6QDBA34GQDwzHrGGXLtmftHzsnhGClcfqgI/esQXdw88vgrB
7XPS98E3bLYDM14lFyLesCcSM4iK6tmmJmCxI32YaSscclv/JDLDPUaqIye2UQR4Erom3aPVWd1K
VflWedaDTtXriM/UPca25dBx+/s1FwRfAXU4rcQv9+v/Vf3/TdWfWil+mn9R9S+pEKTy8z++//iP
j8/mMy7nfzLG/3r833O3gr/5tmXoqLyYw5Bl4xH9uzFet/5G5tXiZLQwsAZLr+GP3C2TR3m46LE6
GoZuUTP/RwfAJHcLs6ul646F7Zb/8b/pAJiW+df6sGHiJoLTxLMCA/D1v3iJMs3LCdmA8GWJfl45
BMQ/+r334gui7axEPvltC7YdUvndIJLpkNoR86RJydcm0vAQ+SNyh65PiDzw+pXeZfzkWwnbgwal
PMW3q+z1csL1oH/fbsTyNbDyad9Fa6TPyXKBFGdM6WDKmQwFz/sxezTm0oBcUyQfki4Xv/JYW+W2
Pb3V5m6qe0WeipXdU+cliGmBreMV3/Ujolk65wDVpH5F6e3fCQmnVe8PEz+S90hCGfFNhRpj+dOK
kDJQsGeVie2j6jyyEQP33Qsq5440Mnk1Wwo5mceKMcMueGeXgJkZHbdA2YIdK18SiLySUHbk+hmW
zjCH2hWaPHzLwZ6flDpS6yVx0LVeqEK8VazZZgwr+F6iDgBHcIkaUyfQp/fQq8/QumeYxRSxGxJR
enCi/kc26NlJh+N2aOBCzhh/D8qPeZG6rfnkNHd2JGOKld1QXcBkXR4dq0ueXPwCaGZpnup1voFM
Vu8yRYYfeeHsbexhV3eQ9cldVKnFpsuwS0i6X5fCPdoRMJhtUPE++hz1QY3EYZjcN1fz0o0mSEOM
cl+EbkclYwEjQ1jJPmuYk0SZF8kSe6SrN58swDBtW7mLK3sHKQsW9rhN60QLFQEIfbXYEuoJ+hz1
qRbXo+6OEhB5eUyEV50n5bX3MijLw9xF+yEoHqihoZVhB/4gfS0cOhCOnAduizoM052/KT30VjkA
kzA3vHk9REBHDTGVpKoE5JMQmEj/lgnQktXJdrv6mAX6KXLwKQYltBfy0FOqTs6GlcwjkFJ/JzgZ
OoNwjXxuDnamvi5TcIucbycn29r0Mw332i2NTTRQeyi9+ooLvjjoCrdUjuh6rfaV6Rb7jLlaS+fh
WWnVA/YCj/rViB7N7h7rlFDIuiq00I0mQu4qgsAAqa2CykdynVIHA9IDZjdv6bYb9jqO4Y7SkULQ
O4r0hNErBQzsJqcZHiH7n2rcioXW1aIPGqhf5B/g6D28wFe/xFzKILRvpGq+qBaC12gF9CvmAjVy
a5pP8VTtbbNxz1SD6uPgGGi9iI2qPOuLZ48/laEukCKy75TYPpzMqL+QH/Be9x2EwAwLWKD75jO9
/4OFrxXy+vQ8N1hkaSDUK93JeniQQC4VGbiU6tzqKRqHjfAxxtnWGuGldYlU0D6AJ1APHqUWfwTt
ertpwHKzkhUdkkRhE/Eps7SZyxErSdaWXrSPDfhisy80LKZgRpmZW0hw6NI68rbzWImHQWcnAGLQ
REWCt4YhdatDUd9MrayP9VI190mD4OtFI6aXj33iDpepwSqFiG46yJQs19kff2plAmhocoONPS4Z
T6z7Ccbzv3EiSkScEkyGaEmrEyR4d7JajxZpThQOxgeQsD/7Kp0+4mIC30pFdNP0cb7SrSm5r3Or
WFnFYF8lopUl0GaFlF581QtDrVAtTlejKqM9+7Z831Z6vUXjVF/9/tOpm441DfrzTszuswCsv3W6
XiF8dBoi31t7XRD4kDnDa+z6T3U19N/q6rtVmgdrdstXf7DynUe/7RYpU2dF/og5fEP1KQ7h38rv
CZsEpHg/RI0mOYjz6EnmrbuN+KkeB1fvyT4pzy77iHXCruI9AqfHgFH8iLAk1Qy9r7VBhYPSVX1H
TtK2pFp4HE0rWQuznu6yRvKV6WwtpzH5Ui0XUDlDOsjFE8VX3MQpYvBWgb5i4UY7UQPFx85k4xga
AM/By46NNCQR6vGlwgzLksozDgDs5cbyg+deNulZGwmYmTV9gHtptbsWOxjnff6lMLm9nuZuE0DL
cPOZ6Bg2d2fgb+vMFOUdy7Rs26binoBwQiWmrHkCo72qUCGfbAe71O0aRtIczKocyE/J283QxTN9
KxWfoIaQFrgYZIjj6sJAZmUYYC+CR9mN2EjH5Iqtqh5ked8CqqPVV8IQzDEvwLkGH5UEy/NwUc19
SOgkwY1YUr0CEUrVWncJSKeVPRTgoSfxdR6bO23wd2NPCIOv2gRgco2pNMHk1ufG8quTn6k93Ddz
8G1YGh5Urw9DNOz0mGZvp9mPTZyfxirdwNEnySZduqJthFQ3DtWso9fqvac+g5PA6bgfhCl2boWW
ynExSaeW8VKo6WRF2SVwaLzN5YuGA27l8Wh9RA6r/OZnPg/oDeeJ8Hl+AQLfLAQ5hgBi+5BBiI0v
0xnRkg/3viFDMMpmwAl87rrLfhhU4M44jkjV9bJyg+ElkV2yqqXIv+HxDjWSvn40dR+H0jTWAZuf
R0ow2mYo0dTgP4eKmRc+MMIivw64pXGn4U9MX5Qp9nNgXjslg0epS2rAkT3t/DzvQI6iTMwTdh6E
cs6X27VmbJodvpQG10n0mNa9jiJqClVdYILsqONgPiCjqB7Q5ZOMJ4MA81s1JWvPhR9OP6IPNRzv
53wic0fT+fZMw9EuLcTgqfcI34vAgGGGusolWmRGi1RGDIxOvuqrob0ge+2O82DcWd1k8Zcd3NVY
fbJZ7LwhyL/CgSAUA4rkxTGD4jKMkoyotyaru6+KcnuX+s1b1nSvIEVbfJJE3xGBOD5GODyM0X/0
AwB5bh2QTEi7m1rv6D8IHMXoFqPqTavFJw6o9VAG6Rqa5BvoM5f9U7Af+bxJGLUnY4przpdEv/qR
731kKbbLeFoU3NngHoOkmDhAFuTE4NfuK9QLMLfBII5Dg8vf9mWxw2ixHnT3EOfYeqZMsPmm2bMx
fdBDlmV0TF/CP8ezbHbC7NrL0NSMh54J/MJu2k0rBuOhIxzRrKat5kb3dtvITQpbItRqO9q47Kzo
d1PnLB+CSo0nPcvPBphbdBj9K/Ez24mRcm0BC4XUIX3SZVxO+vGFBQgWDxKjN/kM07Fz0S66tnhN
nPq8oGk2nKwOmYBImfOR3ASD1wbT7IeOBQ27EqtmwYrowaoY22jVNX3O6eu/pMC7o45NfBhDPDg5
CS9ZYRfadLbE8eVlzbpnrx56DZ5eh4lrY9K/OxITh3SC2t0e+eaLm7VUZ3piamk1lM7ElxGQqDgQ
rKcsCqca7LyeVkVtjdqJWh64Dw8c9lgX6bnUAZa3Vr+thHtKdTc/5iWfWAMTih8ct0AJ5CX2YaD4
8Rf8enSyMiD9C0xuTJwwie32pMdQc1PTRoiRFRu9FjQ2pvLg6F29jSrb2pW2fi/m9G4mxn5fePkA
LVTfNnj/71K+lRV4713W4wPzFqqcOXBslYP6HokvnmP2BIa8c4fyRBW1XDU5J+B083yjnQhbopzQ
EZKo1Tr2VrB6RhVOxoLXD/4BTCNwZ5W0hyChuAps1Vs1114n4JUM7XKjuSyZe6/vHpatha610OyW
Ad08J15OBSSBR1kjGyRPdTSdr0YO9kpXY4MprYx3rktrF2fHeyJYeSrw3oeyjrZA6qCesAqhGlp8
tvpMsnyWsS7JFTRV+2BKJzjkk14z1hfDnhL8dXSq7xQKhrIKQj0ZtQ3tL87YucdV4hqbgFb9qtJQ
S44KwbbSTBTyUMk1+HuAHChk63gQDN/9tD3I631sA+4Aouk0GZER7sWqtJqmPu0pk0cRUOfyjnog
uWS1ZWATU+rvGXRTFpuezg7M3hk5DM3BiN/iFhyfyn25wfjw6vg+tjT74nQ0Son1moiHQBQNDjfI
FKynoARzrxuvUo4723MofQRiJHh9XE2KMMAKH3caWzF9rxSWtpUugIoXpdHRSf2CPZq9Mpplvmst
CpbxTzF5d1B83hIVWJsC9JEo2PcYDh6JpDfwzBNciofjjkHlpz8K8hbylrWT6N8yp7q3prjZBBk2
adOr2g2/SDQlWYLjLU7s0EDtxAlT9jYlc/KnGoewiEmtm5ifcN8TgQUa5Vjys98o2A2ho8fDSh+b
U6TlNFFnGgezIx8cVmLt6CCg93yc4hE0Ce++ZXjMff9QLp58rZqI3vTgt82QXny2FvLslMQ2B9Sj
beimY+C/jMkH2lLa5C1M+sbirDQY3SM6nkyqXWCyVMMIaM8saNimZ1OdhiRYhGlgfvMj71vqEQqc
aCfAcezn/Br4anEJ+qV3GNAXUXQU8cOsbWF3GJCir9TiVlrhRyuEVz+q5eXovit2gvI90wnKxdfY
rzqQQuEsjU/fg0DsRz8dow84n5ANuFEa9op03HosIQeqp6GZdu3AFnYYIgp48N6BpLy0KLxR99v8
JjAbBgRA+Fan7VEfULXPjRC5y0fl5dmqCaaD543TysxJeMABzAJnfGPOXY8eHhLTU/iGi4rehEwz
3p2MyJH9GWv5fjKsnAImF8LLsPPNLfX55c92gqrkaniyZwwpB+zYu9wnmS3BdbxqZmKr47w3jjPv
8VhPTLfCwZ45MZKCAlliy0b2lxKAU57dUy5UB9Un93AFAvqT/XOFApnP840StLURzBGrJrnT8kjs
kfDOK6XgQrOcHEItD/K1TtIHk/O8pqaDQ6XSLrhCycPT47MOZHut6ZgpAkIUezrDm9Zgzo0De6MZ
ILXSpF7gClN36B3v3a3OGIne7GJmWV3lIGeAudZe9izT/NuolW+9Gp8oJ1X7BB4I3hoc3UORPmFo
owZCxN88VLtKkSRYjC6k6MR8z+38iX7CyWnZkHcuYzNb1LD08nvNUxd/mN9oce9cKS52QJ6WaEjV
tPzcDLOi3KqMVGFtrt9SWV7JNVzb8sWw9eJuJkmEyT4JJ4/JoQa66rvNUbZkc6dpEcqRpEXPIxiL
QlO7NpJVkC0pBB0RBQ1ht7NfzLumy4+2mC++hrgt12MsUxnKRJGA91hy+9ZeZnpEj8lXF8eciBaV
nzneE15BwzD71IAbAAUQ23YewfLzTtIBo2u8MyoanWJe9p2Dd1Ix7UnL6wuY8GxYzNrFvEFqekmC
uKX1oS3zpzwzyG8ZPaIrOL2JkfHqk9fMart8KPrrztZElREZ+QOd94hEBfG1capvMar3huXUkL6N
BclhhgH/Qvgrm+gTy+tWKeZ3o0bfHw84WbX3SAABnkrnsZDxCUjqeYmC2Ckt+Ygtc8MQcBQ0Csn9
LJN1rI07vTMZk0w4BapSNkGuiUQHZgiWi7S3Arv/6NmJZhUbgthwP0HFfhYifUrb7i4ru0s7FKvS
wqUhqXaEs9G/wqz+wBnShFWRfYcJEB9MJ8Y+0h6EPX3DNAfdaTAvMZMpQyksBo+ti/lu9H78bNGE
1wvtOXeYTTTa2dpgPYrsXrpGAl5ugr8T4AIryalP7gtI2m0KjTwqHjJlfQUaSVBQ4BBchl43y6C4
w+TkrCdVOeiPbS0PknlmZU3VZcJ86HXx1m6aas2atiJ/28Q4k2xxfBwNT9vZnfzWlEtTqraMDQGP
PyYBi1Jv8HLHfNFdTnXNzt125Uv7REfjKcA2UyMKC0u7fxjq5qtrS9Q8th7CBg/2ZuPcFVF7Z+hO
Go4oTPwEaljeMQzXQLQMOgnx0H5rq2gO06Y+c/6EgRaftUalIS6o92TGZI0GKPQ5U5vuYmCx9OcU
j5LgaEPOIsplsPH7pWQmMDMjGvlKR/Ct9hdShBRr1bzSspFKQRSYp10JCyJiZHEBb+GQeVE6udhd
+xK70Wf1fZqspxE0CMups41+Yv3/2Duv5raVNYv+IpwCGmiEVxLMpEglS/ILypZlZKDRyPj1s+gb
Zu6Empr3eVFZOkeWTAKNL+y9NvcId69NnLY3nMHI3+bMKbbkqL00fvnAslesGrzwhFgDZV9YsjlE
MFs08c5inaG1rBpn03xFSfwIYvDW15wH1cLR7vTpyueRM2meTlG9Gl2PUYDCSWPM7j6WzkstF16G
zl82AI+GMAvY1zTWe+ZFEzx66xFvBFCwVD8VFYM2bdnfLFd8dz60drfplDS7kfJtJerhQzYkVOYI
cq1TF/H8CRSROMRvrv2yr1ZV3L+ko/U25W998osQoUcp8mh1yzSzx3giHDeYXkmbP1RLH4dZHqxa
YpVoztyN4jxgiZRFyEC6b2zXgSOk88+EZLUt2ENyIubxvMzEPM/SErvEKx7rnupIOz/IebqaDcDj
RROvHFnTqc/lN+U2GyY8lyBgY9zr6iEy2t/pEGyzOf/hivmBQN7v/q1NAhzE05XEolXjg2oc4oSf
4RvEkNWkV839j2FOf9X9gAPJVr+WoOSamVys+cY+tufvEwftbuE1FmpTTcsvM8YuTwI66zW72Q+2
AHkP9Q85kA9bKCpgJv7Koxz+JVx7Jq0azoFD0psbr0Xl6o2o6oYUWwThCnXYosHeNlw2XbWShU0B
WjD9jWrMM6091tu5Gl+BZ3xaiko14ZxJ5mBfjMtPOAgnkUv4r3Gy9csKoRq3wyg/J+UfraqmexfM
yBcGAzXvLrmZBPLOEyHU7py+VozeWm9H7HgejAPCIEIq2xlWS5DBO/SXGErL/Z+Ds0fel4Rk0Oo2
50lITO5KEChv+PlmKIhZ7edDNPQ2T4wGDXYb83Qx3swy+VVyKiBlCd692qGeb8nLrSETxkMarCMX
4S0ZCGvT39tdf7UGNawqswVEqFlSWpumEQeLgRcyz8/YB9BbDaB36ibYRjUnMhkPu8XKaGan90KQ
0DmBj7hHdo2KUzBW0YqzFC0880qfICA8h1R61M+NSuwNwbYc55RynQB77rxkc3FpvWTX634nkxR4
nn2sZAWlzmdAijSesyU78UiY1rUo+RVdw155jDKG5b0fsggdMxq8UT5iMhnCOBqezL4m3KAMXsFq
v6aYosa6GoH0AvnDk8bYhzj4SG8oXToSLpyzpYqL5SFS0n7BeoLSPZq6YVfilDTMFxtU5VplwUcM
Tp6ivr+A3r+kTNlXXiof21w8+3DP27ZibZPLrRczRYQ1Dp8pcEjZXb4bDq2Bq7lYu09GJh+ipRVL
4DlY2KTC2XA/g/oXu5P3qmUFTDhtyOWJepFxZDwg5TZrFB+6V8hz5LFig8P47FVj8ePJG1ztpj0Z
JW6zVr+bzOcwrBmAWLA7cEWPext5B8/LbIczZp+lEEF9CR9fw15T0mR3gBgltZ2SaSU73xmPsyCl
auyqg5tFNbRQ96uqzB8EBLqU/+StWxxRSFYFlcDymFqmWFPq3mcrJMBK/YXen+y/3AZmz+JEoFZN
iMfrdIdGwEA7iwafJBSdoThiIb4mWyhbW3O0KefumRtq3o4JoP2k/WB2aZ+aPH+oliYiOX7bOgMH
F1RkuDir0bFZ4dS0DtJ49sx7cS+2NskVafdeZ+QWx1O07nL5JiFR6OlulG1Y1YB8u6DaeKhSgmyy
seo3BUqnj6YBUELO4jOPaOLDa+4PhJXOB67PfZIXb8RA4PArZf5kptE30O7iw8gsRodN6x/M2s3e
s+mHH7hH7tZh1WF1IgCKiJp5XopNyWL+3cq5CaZOeZyExDwGhv+cx8Uhmr0rtxzHV1IaIXs3Zwu0
s9v12dx8tNBTktrqXk3ZqzOpIhi6g/GX5TYOoTFYOWKh58vCifMMTftEuao+iIoxt14+j/jDM0h4
o/fMxJwIDGorUbTzVjVGdcY/c6ck5Q3/v+2jEVqWS7ss8rkCSyS7vt8ni3Q3JY7wrVriaeeyAiIb
YSJKYWheO2XzhJ0YWhSpag939erGSxYwCEGeXWLLNl9Ebu7taaw+pjmtdwrJz1bdszNTe+xCcFen
GkvTM+AW59JieY16/a3TafydbG2uWyGKB9VbBvP38WdJisCSlsaHA/82LOO4OLF4QaWNflS4o72L
BGi4wdDeBVIpwuXCvwIB9a7CJ3GgQOAFW45P/3xgMR2TiVSP4ehebTrUqzOlBUhDO78lfebBn0X1
8udr0nT7PfR+vfrbf4X4PeQ21w8MLwBI9pOwUrqsWXpbb6h5+VPSiRvadlo6Hpx2mMqiQmhBb1eA
Ursqj3IV39KpbvWe2qC6zGOyjv+QKhZBZCM84eSarGjQt1CcbepAsw05N4mMjjyX/d8sSYtFyrzw
uvIkwEU7+s7tzwdPav3gNnWYJX7OZIZ70JbDzbL1BYhDeWZQ5NxiiKO3TC40uhDWNsZMWktrFDsn
8tVGJnN0neP6XgwODzSV0dW/f0iVL/Ej6ZWcmNdzp+wliIfQmUEEtFUkb0QZyVpdRcn8zMAfG3Zm
1F6pkh3g3KRH9WO7dfygDs2sm0J35tezA5Lp7MHvH82s+Vx6T5NEEy8bVhQpWUBRvqVp6zf5BM4h
GQA5GtJbQBL3jMURWFkSM3/MlmgnXQgOdGBkKMTLl1X3UGUMma0XFnvcJzIcCsqT1mLS6auB3Jso
YVpa/s4yAi+G3tSXXpsX7Zvuz9lO3wlzgVfifnI0oR5rGbEGzPmWyF1edZW1DOsQdJMCQYpGMC/v
2PGNo4iaIOwVOk2HR9POdBWCZtaN2OvaEC3le2MQNWQ2i7hMNb1dTOKx6qz2oAyYxDYUrjYV86kU
+tss5QeNFxlLJUJoMkP0N5Ncssppeua9fNYsb7XRdQR8y9OMaH/nkgMTLnLBt07j+tC45dc8WVjD
BseBXLnBqN2c22JUf/swzbMDClP5yOykOldm4zAOgMcoYntvlGgJkoH5vY7ybrM3Vdo9LiDSjPhA
TFTIhGt+9khvrQJ/RABpVithElbVReqs1wi6oidTOAeDWLCNPWSfVRYLXjsDsLZVTkxK7S1Sv/gm
B7AmChRejawUquCPQCYPbESHM90x0R/BiGutnimU3C1cwU+BytpLMIjNuVhhJe1CzyY1hMydvj8K
ZPax5hXz7Ic2vccdQCZCkX/qkvJMgs0hz0GkOSbSYLNTe4mMeuXHyccsu0uQs/QC2HKchuSFaWNR
gUi3kUIEKSjUwopDd7j3UNmUh6zARpAOhBH48cPAe/tcTff+0EiurTfQDCbxb8s1YmhiXQmq1++f
EouBDhSLO3ig+S6H2EJkjtQ6sZI7ogXYrz8GQAcRPd4v5SauXhdvBZB8YqRTffnxcCFAKt9Erb+r
7PZAd+uva0Yt64hbFKkqMattxc4ItgW7Hz2y5nlApL+suhjlMfZUIgOMI6DK70kWbQLPJo71Ppiv
Cvub6WVoLophDzGFeycC2Zz96Mx2PMAxrJlDPjewiLet0W7nSE6bBhbhauzMC7voYythRwtTJT9q
3u9Y48fukz20SbWvxuku1QXZnvNECKs2f6lKvmS4zXIoYj/fRT5zJGh0PRKBQBnpVkTOvqryie1f
Zxwgn7L1bNSZTTAIZ3COvEAPBBwFD4lRn03TIEs+pp8SvkIPnLbv5AX8FhqQFbDBewSqSzRLoF5n
lTurfMzy1V0RWFaYTiKc7zC3TrCDIqYJJK8kDkFhckHdTTGsJ/avHs1ORxahherwOOuetWDSfgkD
o5kKrsbiIlnovC4UBuVxWxIMBRpXp98Km4kphy89m89uYR5/w1Q2Q9dksZWWab6xZEeisjeSlRVb
JzLSD65r/gTF8Yp77maw3FpBh+ixDLCroBgoXdB7kySwFHZomJrNE8pdFz5V/E0709vjjGB6K03n
O+bIvXv3/bjOYFxRphyDVGJSEguC9QAbX+dVuyGDXk8424fCBfKBUGtlKjZnLDmHsKhIT2COylLB
9N4T6NEYuA6S9+UufOZFauTFxErret1T6atvU4z/Zpp/AN0ktgr9e4ENJErnD0RcMJHGeA9t/YAy
86O0yLweumbTxSk7D4GUwKomSksu2Yt0GF3jxzz3/jRTQP0mCWR5yCHwon81Xo0aomE3Nsnb6LB6
I5KaWDOqItLg+B9M3Z+ivriVRCLc5pnEMFU9uG2c/mCAY9wtXIJ1eadIkCudFfCm7Oam1GbCZyan
pEtwEfnSZ+i8nIVmnf8ouuABKIZ8maMmx9TIjGpihyPnzj26AczfiUGnn/jof5Cjn71g+CwZouKH
TZ1zMrfOOe/ugaHISv/5FYy3Veg1vklbKeG3ovc9T41mRA+F2NlabOVXZTuk+8yMnhuGtmeg7h7p
gPzJuP+ptwYEjwiFvMl3t2PMdL51qjrkUSapKwfSmO4feMaRCL60UEASz7jBgYF/LImna0Q0HNzK
KVdJNYzx2rXECSEGkv+xfpJS5o9dPw3hXBYjdgYjv2lryyFg3xhR2jcPJtw8595pdKFQ5MAS+/zd
SaAiVhbezEHn1ntQE2zpNzmec8QRZCp08QN+I5525vsSy/FgZJ9DPZcgwxMV5liz1x1WiO1oImn2
DFMfq7gYmMAhsmfht2OeUW7crOsvo54IGrSnF0H3xkxnQS46N+7ZrcYxtJ2LnE3rFufmbywA1SEf
ukuDifCpZ3FEE1faTJfrm9EltN1zqOJKXNx0EnA40Y6JMdh1g1tt+oSgh3hBspCzQ9g2qflWRTNi
CghUWwk5qjLt9mr5+EmQ3Plr20JGlmvnU/U7IhvTlyhxO4rx8uB4FFMEIXitMx64awARlkt2WFzx
3k5pdtGhcKwTNDJrZyFAWhN62q291oRC3NCt5GX7o+t9ZjSFKlHMzjHQlJG+mQU5KAyLDVIyVbsC
/MdGx9n0LW3mx2zhG+KcYWAP+32VSKu8VIiqVgMxZNAAoxPML1LUep4ZiWg45EtiAZYau+BM1qEG
dkRhYqWvFrugvTB8Z/3n03mp1fGPdPT/Rbb/i8iWXsdF7/o/q2x3iJf0l67/I1vj79/0D2mt/5cp
PdAGri9ci7YIzMM/pbXiLz4HlGESG+3K+4/6u7TW8v+CxGGJgMsqcDjQ4W78A67hElRlQoxAQc1H
13X+L9Jai0Ltv6AX7r8CwQumsAPrv0AvmhyUEZT0Yc8u/6pHa2XXLkYmlaQvaUzXbSfGm7KN+iJa
H/9YKtSxbLLh3JQcKhLxFGz38ilFq6ZHpPszdOXzovBtzsJ7QMEaM5dK8IoKHubsfqATZbQTOtjS
44oXyIoH+qXs4NR+ErpA4JvMlltZWq9dBo6vNfpf5XjO4Y4dvTi+ZWb5imUyZ4Q12U9GEDVPCj/Y
pASpcfGbNpR+6YOJbc2k7cNAprTflDu8I+rBHUROOgzc2CUW4TIByknadn5JAlDlfeHuRepOe9Ce
F3AU3kvUOc2xWPwn3Q/TUfXaOfP9f//Q9l4LdN/ctg3uZo5VZ2+t0q5pj73zgXKz31lJQ3FP7/xs
GnW+jfDRhhaqQYZ/+VnaycYzOtJPWGA7U+VvCQc9EusHaz3PzZeaBptgXPc3WsSaVJLM2idCgOmL
hfcsjHbn04D2bmt/dfU+98tpn5IPeFpWZMHqh6jG6Y38A+fdDC2PJXBwnpzx4kEeotWON4QJA3R2
bfnMSh81c7CG0EblXS9h4mb2Y03UuCGGPCzabgmRi1BxDCSVHtVovyOubU9LdEjuFDiZdduaomOf
9ELDV9Ib35LJyeFO4Ahs8BLFk2SQi8e1N9GKysUgoYSw6Kxl0paJ9jfaRoH+znjpB55Yyb0fI3p1
K4IO903nq3Oi8wgObWo+3EUAM1lEB6/p2pU7BJfRbILH1j4RkqguVbAfpqy5upRc62BZrA1ZLeoa
01de3cny972jvzv3jOGgGRh3BY9d2Zx8JuVoTyZjXccW/2JtmzALfeQiCfleZZ0gwsUIY3ikomdt
xdCxHIurbachDP360EeTottg0B/kznSFiJ7lJ8JM5usYiPcimtInoRnZubq+NG6BgjljNLuQHnvS
pMuQqcMIvPPla//laSmRxd2vUckvCL+TuW6Zu5u+ZVuIYXec8LeNnc3KFmZunT64Hr7tqPOe7bR/
8XIct9hv0BLY6xH3Uz5WMEsgaK6k134vrcJbkcojHhxqQBKHDRzrK8lblJc88wsGq2uLNGDbSdId
U5uffan4SXn3gN38M06rIVyG8ZiPTnVOm+WMBYzlOrkwzr1exTUG1mtg6bNvx6Hbl3aK6l3wGEes
QqSieUURvW3NOCxnDJgJEQVQD6Nmb2TD55gr9lCMAL1AJ+uODJxVpZMDCXDlwUob41lWZO1iNEDL
XeCP5e6It1OVM4psmwS9VxdsDE+gNzIJCF1k/RB7TOmKiOyzQDFl7NBUmSXuNfTSq1w3yB3xEaGT
QxluK0LTCfEEmdml2arv5l/OrP3dIpHA6cRtwgIxSmN4cRinxfDAtsbShbel5XcfvJ6DCEX+IdI5
LiqEzxn7xiIg0Lsdd97gFmHeWf7awC4JETDaBzW+5y2zlN1s5hRHhkPdan3DWfcR0f+TRotH1QiK
t9KVF/oDVurY1BKFQjntsx/QG0hYp8NfFQBS5SZT03Tw/MQK25wA8cAL3jzM6B5B3F6jqSLEl11Y
jEiKD3yRCkNccL5aKbckaJnzOMqnEZX2GvmEiX7ZXZmOLg6qSd4HYcrXmvbNTv2DDPiXTZEx3bpo
ujrzjVTf+EGmlXtwquBMtBqHTGP+6oXbXlpnXsMqGB7MXB3rjnHVwukcSixMJzhPl8idvc+u01c3
Z/DS4/3K+3dfAEZHXsEOL4oQORSoGwdHHh3sgNuuYXvgR8lm6U91NxKWAOz+wWCYeVHjDQ9Duolr
s0DM2TzykJ02Szz3GNFo1O9cUZiLvCSjUdHFZZj/EhS5u8QOFAQ9O9tZ7CUHiw1hlN9XGgJ8tlXU
9hY54lyTf20YUcImqfqIg3uOuvDauzftZXFwXzZBN2yLEdCQdgtSA534gK0z3tQMP0ZS1d4S74Y3
wCIYwRL7fvCrNbxCtcldrAx2HH/r0B58m5f5ve3Z2ViAIpjEl2R3+IgWdXlGDjOtE4rsq9dHgCqd
GQVq3zIpEKl19L3uYkzXJMEDGmigQAytkPoNR/KTBBAAjZQsztrd0Ka4U0Rz9QdR4cosPxPFKjSq
iv4pDtQ+sssPH4MBbUe6IzwmoAm5q5x1VrwUU6L3kULNrKoieuwUkjoXhXjY9KPP4mAIjmDYt6Nn
ih0JLWtlkswgnOAoA8OEvjs2W9PGqeDSg4MdwDJi+00IgrQMHWNL3gDbL3TmK1eBcHbRiRuyc1eF
CuLnKWe0cG+3MBk25LnMzXuZVpfRdjdJZnb4j2NMz/O8LyrzSxtev1rEYqxanNXC/uw0LS0/E8fP
3h3KX33S1iF6mQW8nY+EhKWDTeo8b4N6zGJ9Te/ChnLuwxkPxAoFbbvRjf4OwBGfDhFdRfSJ0mjY
dmSLcO+3yDw7wABYQ1YjIrfHZEbaiFvYCzoG7d5y7Hs32yfG5POKx+Nm8qwvzzSs04iFt0Q7tXOt
9lwrKobYf840jTuObSAgTnNP2XDJtDcUOR2LRzZNktrodTGJz+iQkLQEYlvjglzRlGcbHpXIvbIR
hKyNRMqIE1oSo6WH6hZU7aTZO8BIzjJiPTDRlm8bzANH/uKRcVe6QhcfFtM8Iq2psa1O+SVX0Taf
iE/jaboNfMHNBz+TIJh5bedGDgIZs3Yt3rgEJBFo+i2yDbKyE56BjmLaod9F2WWbmlCG9RBlecii
pWZtX8A6Y5u3zepo+mDnhDnE+5VlrLyhMCdPi+PfjNl69GoEe8FvsVjIJYiylsyQNgZDJXNEgg4W
/exHdkbAcMtE0F8XJbJMkPkbkYFwTVVzKqbuo5+nXVtCzUpZs6Cb0dFO00+uEPnnG99DUIzn/lYU
TP4t8yBaj3+bLtwDRR9+e4ZrOF0gfRjz3vQSSP/VGWK4jbIvn9dWL16qzIIKBxYjco1Ty2w/nbKF
GgA/hGemqHDIAh/Yg6Tjo+12l35OWGJq7zY2qNhH/j2m+9oCxVoBYh3KBxkzKxxGNK8zdUQYIT3L
OgA0jYH4RH95dv/GvNuifgKj/14kVkFXzCYt8XDIp23zs8vtj75E4Mq4nKF3wsKWyR0qB6v7dFX9
rhpx6gkRUOQXsAj54MDdAttfKx8fbh/Y1ymYf/ZssgNh9StQa/OqoLQNp4yJTh3LV912H8yMkCU5
kERjIXb3h3I1FSB90sylMJk2eQ/CdAYmv1LOgt7MiXejpU9GYfeMfzDVNk5/ypPmuxP3ih1p8d2X
oSIkihseAEzjlTfC576qOcPzSka14aOQiVG24GoG8Tn/DJBAm2llACSNj/BSvhMaQNCZab1GgCWx
obOhzN/hkLNSakW1sXzAxhL4xCof7F056u6Y48XKGGWlrKN0bTHR8NE5gQuvuYND0536EEfa5yjq
bpegp0q6GzhaktdTjo7K82uo6AaQhiKo1mpfA/WcAqmOxhJtVYDu2Yo/M87AlTKWW7OkD7a2Tuyc
wn52nlLbPTLfujcpmyliHU40PFs4xmw1pgd0FJm9Kb3pvcrKRx1Yh9x3DF64mCSCoyOQ8niN+yNP
8Bfgzr4HAKkMwARc7QZ27Tqh9RgdkznHMIWIYtW+wY3fBeLkvwQ6fbjHC0k/fhQxw2xXM4dJ/e0m
e+iNJCUPyNJr7c8/R/ZxYWrHjL1ybub5XgUqwKiWPa9kKYz9yKR+ZXqF3I7tMBybxDx5isqZgDvW
RRm5WPe6E5G3tQ+8Hj1wzjEMASGsAlipKMw+lih7bmPjTXreb+J0GmTAVHZYojf+rDYj01DSG1zn
1bD65VgNzGakSV8a6yTalVmQEnojxnZTERSxpsjl28EKLWbx6AkdrFUToWuOzOw0xwjCRuOFv6bd
KRC066GOWN53E8ICosLBtmNZ69K3cnTV1nNBwzYjiVzRVIGXHzTUFbT8LGcqnroy0Zv4ntVCrtgK
/eQ+08WAVPXOYwoIY0RCCs+HN3fwmbD1P8xSAnoPKAsbBC5Ietz1SPoN4itU8zVSHajPz6NKj1Gj
3gtlnP3FZ12H0Ku2n1SJRMaZAAey+KpXODhL9a137b0f5S8eYvnYrYGpUwp7HEE4GD+ROX9LkLv5
VhsWSJALT23T2v85+fJLIppqrPnxLhBYqYybP5fnJZefgYX4xBK6DCP2wv4pMYwvHXN0+ATbB80C
6gX5ns+WdJ102bUoFKPkZB/EyOotlnQ6Y41d9A8cQuvWZuguTdhW/vBtYb2UT3cp7x+cY6cg1gjz
0UkMsC8jETNUWZ1PMtbATq1UcmeUBk9sXF4iBxWlY6Aa4w/dVr+aAuH6Uta3qctehwxhpoJOuwq6
7pXUtpBrGZmfuJGVA+PZgniuPv/87dN9Eq2W733ufSofTfkyCqI9K+fGnbq2Box+DNyTMF/4Lsdc
EPpM36WsX0w/+hlQX46291ik1m9rHn57lNkrx2WBamKRgFK3SnP7kSJ33/oDdny068hS8zVGyOMU
FU+1C4axSpDKG8Ds1hFQ8D8/jL3s3SrQH9Uus8m7LVzUIgO1PQzUz8VlPdgcXZ4OK5nOr9NvQ3km
MSyYZTIV9uV7wHZpY/guYZHtCbvwc+HPR5KY6JnM66RUjExmPmSq527yqqcG3AeodoxfDFRyA9cp
aBQ25KRIucVWNhiGAca9J1a5mQzONcjiBr7R6FcXOLdUlgGBeukbsYTDxtZgUVrX38fYNuBAi6Oz
oNKVtDdG/mwHDaHA2CjDuL3g6Po+JtWFfMOEEGhgJJXP6N4zl2M0p8SndNPPgC3iSlcB7+NEogE+
ZUIQcoUXK5u+SnNxNnG3M02ENuUcb3APfJCvZG6Z4t/bcmNfdQ5rNyeRmzFwQDT5KPVwgW9oNikL
s9Fc98LytqPtbEQLG6XN7S3sK6hU4tJgaQ9huCH4mTgVIoyNqetzgdttu21ixIpz9zVDpQoLtZ2F
EXZkmie9ae7GcAg4OUvbz0MgXJfcZgM3F/LNGfJ3s+8qQhXwwCiD/NAFX4jjc2mN45Z8pWnlzyhr
HK5cNmi8qcq0D6xCuCylflJ2Rl7N1NnINaJnXRefA4JUJtzTW995r7Iebk4k7YehnXAO1zOUR105
R9EDNRKgxjFbwzYvFGQiDj2n60+sR6pVQjLPQXfZ/OxIXneu8RFbyXNk6h2JROLM2BFAGfP5gwQl
s7Fj97Bg59/2VIorpjlOL4cXqmEosLb33QJizYAAG8uI9iRUXYtrrs9vAUr8dcO+jug62ZJfzK7f
NkiKMNKjpQHv0fwLhBDJGlO+d3CEbJ4qkb3VZfpizqP7bU7jqxmY0TdSLNYFJmZqdidGD672hj22
p2oZeQo1J0q4W2wz8wZkzfSPM9kITGMNHP7XMjw6rNG3HoT7lW6cL/bHOLkcI96OefMQZdavqm+y
rYjHL6+txHbp0BRRvjqrIrZ4X+f+pUAjt7jsYzNzk0QZft7SzC/ec3LB2YWocIqvQY1iNCUwLJVJ
xaAz0DewZAUPvT5ekVi2bBxANWtaiwpoPeIhZ3KPeVXhlkyMT9xqLMEa+9efKX1nRTiadH4pBMb4
Qdvlc5Jp91Gnn38+ieX3xcgNuuRkOfpz/tPwg5ah/1kGUjMBvbOEQLtcXGkkTyOTRJmhUa4s61Fm
rOvxpG7mCP7+6FtBaCDyCXvAum2p8YaSsLnuAxd/STq933czP7xmBnabxBb4hGuL1PjYjiOeUKOc
98JMDrp8iAYCkhwbRWSj6HwTkg0EJUGH1GOLxpxMz9JKafM8gO9t5e5aWK1YoQ3YIp3xGLXSeEQT
AP7fwWj052sdMr048tsHZPBw2iQ8JEZg3qMwcv/RGp163avW2U2ufpz80j/jbWSF6VCKjCgB59yO
9opGEGVqMt7Gat9Ewr3qCWBNik4+VMylrrrDHYM+nuskVdYV0WgOgPJxinhQISj9+PPZnw9Mq+Kj
Nrklapk5DN4WXEeTcB8daIy7qawZzd4//fO1yUTYbRROCUYCTxJRnk++4TQAd927wVRdgrh7KWXq
npOlr4+9AWegQKnm8Rtmtb4gki+vy6BaHKY0JRZy1Q1BYNWJAuhXMB6pzvJrHaG4w+FiER5mfdFD
FsdhGQdiw+yY2ysiLJQS0uxM6zGT1WMxZnRhChdv9eX6lbF38MmxuifGFORPvS8jVAh5m26nyzxb
7d5NWoaMVae2FkfpPvAz5149rO3CJRqgZpOnLY/wM8QcsadniEu8Dj2mh4AshE4ncp9hQD0my6Y3
8oMbD/nWxt8XZkRF3rlNHC0UD5XoL26cfsccUdJRlNnBJFeALakM+3yJ99wHRxbybHfdb7wMPEJM
IhyJKV5Cv2qGN9xNR46gtavi5D1ICnJoSFHY/vmUq12vaBO/dDVqhi6FuuaFX57N2t6gP4OaB197
ByR52ecQbDJ0SXmyFT4tENFYy84zmEFPpWigRXuBfJgg3Qzamndllz70JfIkqpuxvFqgb/BAZQsJ
SDC/ICt7XKkBM5A0ca+BNn67tc220PeqCyvpcPESKtmfRNem507KV5R71t7LzVAsergJbfV/+wDX
ECE302RSQUA0aOZHa/pLtYaVg66evqCLseEb6G645jnDiY0cd/p+Xae+H9ZRY1wUe8UuK8lzt8dx
N94HjUMPp8wXKHh77EE7hXcssgrM7Da01NZhnyzbey+Vzm8LYyv2CvNlSBJ9aTRGJ2/wH4OekAkb
19cDaZUfd2RiDOv6x9LQ1/SZ230wYBt5vqQ4dXvM6XUMI13W9OGlFe8zdiOgr/1nxxgOXuFXlyZQ
6sn1kEM0Jv3a/y8n/4D6/5flJAcilJz/eTfJWD0t/5X58+c7/r6YxGL1F4YKWzjCg5ot7/Sefy4m
nb9cQOxMV4Vt2+B//n0xGfBNVLrY/nxmVAA2/30x6f/lwgMS7BBth2/07f/LYvI/A3/YQwaopsHj
e/yKLDL+leodDcNA4elaB4K/TqwO12U7bkC673UtLv/hZflvSPzct/9pBQrk3r5vaJFVSN8FP/+v
PwzqxFxSlo1M2xNz5RZ3ONcAibpajjO7mdO8+EfwNMZpYlSL7PuXdrr33MdANgXDN4qST2PJ3vvY
IHBaFdWBQKRaaCdEfN7gAT2azAwjc6rPdCNQUhL41awl10tuT5tWO7fJSs1tTVmj0edWAjwliPgf
gaueEzkdJXbVOCtpru8keWH5tzjooC3GGvJkViG6x0olZvlJFPA6Kkl8kUkwrxZ+Ox9TSgouIkvf
BRuCdW+xydOxd4PP5YSMChbVv8NJ8hlq2MhdzelGtpXKs8cgJ89KbaP5JcAOIK03QygWctI+amX8
G3tnlhy5km3XqWgAwjP0Dshk+ohA9BEMtskkf2Bskmgdjr6bkcahiWkhbkm3VB/Pnv5f2S1YkEym
ZTRwP37O3mszTIhfYMk/wg0koSm/nwv3LlbJjnzTDZmoj+CY3pgj3Rna+DSEeaDy4mwIVOt5xCkf
7UWDrYigNXMyNq3QAU+2yYETjNhUkjmGTE1wTfI1LggOVRGLcd7B8W+68wTNE+pQZS1zqnPCQXZJ
DOAw02N2daEaiGmGeKu6k6ymnA3HQ2a6jQBt0HX0mKchac8hs9VmHm+b8WHIsw0F0xYGB+1zL+NM
humSSFMJvEK6wzkG8rKi8TgQ0TD2qPl/KlA+KzsBmwl1ZUkVumTRQQ9F9WlGajcxRT9HhRvvovHB
mbwGFQhvC/OG8eTTY0Ny5JP0rDcvWuwfhUjavTNo/hrshPEs9OiHLke/MyNpnixeyVMB9hrRR0HH
1TQ//Sk5KR30gsKZ9FxZEfQGOq20Eaod+jJ/2+v9SSt7jORo34oRTQjBvOTD2En4yHmVuOOYPHVt
aI9WrJsvDf+Qgwo51PrayDTNq54mELRPjR/R25hSQQ45ZNQmtx9EONgPUixhtZWGnHO6F2PMB8QY
/nSyG9cyD6cNzjIswPW1iujbg7IM15jLKfcJiPfFcx5N9R4z56dlN9PK6FLMA6g2I3QFm77UGiKF
REVA0BBu2g/N0LvAEurBhIRJ6l//4iXpQ1SHz2l6yD2ssK7LgIqqm6YvmbMUknQ2HYT6FvOMVW2W
H7Pg1Dq5qOIAQjrIrQY0OXQNYXHZAFpJt7e5oexxeCXJk04AXnPEVw+FcB4KLDm7TLAi+FHQ5i6R
1YX7HHpUNE3Uv5v041vdJkHTtvedmX/6tdpF6XxopzOOsz99kR4GVd93cwYTmYFn6y72Q3pFQ9Tj
Tur6X10VmIq5ZD1btEvQALu291KlzSPHRJLXEWyLu54uaY99d4KnxFhX1UFpGZxndXNEbIDfyap+
8jRF+E+ymCj+sJZzKB9fRLZP89fWHzhgR/OnmlnVWsxiVKp3kavvw5j6OaEMkrh9bNV9J22+L/t5
79MRGwvq6qaoD8LCPm0doYXGIIDlt4nYlJyuNVGSNH6N9M2W4sHol+x2MqG0IU1XedMcIdkEY4+u
lM5gtSmiYd8lH6M7/5Gx8YjcazVbV8NoK0SHvrYS5odjbCA+/FZSPTSMgQPM/0c9Y0FBIIqYEjV2
GJuBybANDKwLn7DcuPBTscysWW+Ommy/TMGcqfJpr2ljd20c88OqqISY4YYrSMz0DwGE5173h/6e
uWoImOLTGa2tKiSrLhU0QHKi3OpYyEDkC3m3ytfcycBT9U0iaEa4Zvel0Si+Nq17Vf23q7Vo82rA
18V0tZxxb0Bl3dBHIjSzm8TaO41t9FAM+bn3OQcXGuiL6i33xu+SQQ/RXBsLyH2TJywB+RGby6Yp
O3Ixf0s/PVul2tSy/8nKduNRdOe6du1zdMRGeCWOnXeRZCorOvb2k1Unnwuqk09tZm5SC8+Dfxh6
430q5G9WRXr3xvzU1AxtNPM0K/+SeO7VcwTcA23f5QQARp21gmv2ozkWOvadBeHFldAnov7kyigY
4LX7wHkEY8PIHxas7AsKvzsDqyyLUIf8GewES2LW0hFErvCAS2Tn1OojLKqTn1mXTJu3mo9xZM5p
06iN16b3jVXvRwuwWDQCWWqP+OUvzd0ESCxSmHSxp+kVKmnb2GoiB2GWPOmxsZlMTq7RWP3RHWVS
/1xcryzwufX5WnojrcFyPFj1j+43H8MgdgMePgOY8rImMNpPW3+H2Ys2+J1A7tQ7xt7jxa9m+ytU
0YIYc1+bUT/dfuD3j0140c1o35XxnnF4QFjYe8mW0bbOA4T/oE1/NHg87SzfsZW/m314qJLyRfO/
3aj1GGTDP7JaL3p07nsDu/+Y5x1QqxG6gwwRkksOfmMj3JPy7NfOqfzHONTwKycojRnIt0dbMNKd
xoKdEbU4WKYif1LesM0yB7dRV9eHyPHMYxfS756M6lFnWznppJyGjUyveu+wjFcfnV//mLKhVwjq
xbKNS8rMpdBYyCJKFJx/5Wla/A9zEz1qWo3G1eUey3ee1rXPSeofe2yqbHMTHwUjMl+LCLWnngF4
TexFXKqJe6MAWTZH+nvt5+LZkf0eY9HvsezNZ4ZiiIK9jUza8glX1x73YrkerA9YfAz0DffuPw8D
/5HDAMa7f/8wECdx98F//6xU/OuX/uk8YEH/FDoVsEfxb/zTeeDv2C/L+DfhWT5nAs+3hI988f8e
AEyHUwMoUHJpgIL6ru7//xwATISz/1KW646p67S+nSWSC7TKUrZ/fTwmRdQQMvZfcf1qrlZ34ZGc
zUX3EHY0SRr0HTSres2owOTk7aOu5xajjvAss+XuVsAQymqUT9ZYPGs54z7AhvkJ6EYGtA/Y//Cr
bkpz3jDjgh6Z0Gy1rfDI5/hIkynfKx8EUk3De100o7UbWuPeNpuLj55mF/mo/gBHNcexmJujzw/3
MfV1WljjASbHobYcQrv9aWMSdLoeDUlOVQKEtKRhT1mUJ1qz6UrMnYYNWIqdp8KS4eKLkjs6ZPJ1
pnlClgdFut3G734WzZfUYvLC/SUUquqxJY+pwfRZI/Fe9Qy7N1HlZ2ctei+Icdk5FpPWzvbPOjSR
wDMWUUUVdleZ2B8jQTAM9xguSOnRNkoiVIT6yGguC0FlVYifCWZU2Qy9EW3/PMO3HiBqB+Ar/1iF
eZjTrv6tGZgGGBY4RCocmS12Vwundlt5/TGvq0OqlfopNxN8r/DJNwi3xNFMc3hV3czIHQ1qUIrw
ZFjhL5b/cG3Z0DsLyWhTr1qNaXM7rO3mPg+xLCVFQn0gUqAClpyhNVvasxMjmI/AZE7oG/wZSlJY
YD+j83xy6XGR6cA0Ep5F1bCzNi4idUxwUVhoV6ehNVtEdoJ7J3/WIKtc8q6Kjibjj7bp9W2Xxhj6
ogGONEKBXT3091i76rMTnfp2nxu+Omopho3WaX4l1KwYgDl0FKxnOyYiJCF3RorJlh1So0TEWRY5
W2IakGap5qeHp7OGwPwZZdhLffzEmfVcF7X1YdRTx2DAxFdh8OK22kDL6hlXmX2Kqu6P/W5nJH8Q
zj0i0MXca4VNx+ywIdhHY3PyRubOghU7LdGPhyAmQRHYCaZGCecWe+6UaO0Hs5lDGjb9LyLt9b1v
zhiAgYCtmJy7L34R/b6lsRbJfNdhE3okD2bLgoKrBgg5tLj0MfXn7iFphvLOsMhP0cdTxTjfMYm3
1gbjEE2ifCxFV+zLpQZ1LSSbLlkyZ2b7DGMEu3mYfWADjbelOcoDr1f2SzGsun1fybwOCIwvD/PQ
/QjmJ+veGKMHNVb6lvJLBpSdjKLbISfNoVHPrdVbyAPnoz8Vv3yjVg8Tnat2Ml6o6OXFN8CEzp1/
xez3nGL4Xo8KGBMMwv7YFwzsZguXQec4j1bO/Tr4jkYMbB6YYQl2z4RHLjHQBjqUiF2TEbYwLY+A
Z3K4hRQJJQPRshUVxguRyBfGQWZA6ePcT1hA1w+hTgr5lHDnSWsMAHIxoK6N+NGQZrJjSa3WEZMA
PHy6eawpk4cMZmtWEyeRioExabn3bDxxFTU5kdgWMhpMz4pFsEA/M8fxPvTbT5aeghQYtJ0j5/hR
JRuIqjPuQNLeI0pcNYTiSvbOqevAqoGiyvemqziOVTzFrp92lV05OJSig6Y1Bq28rNm2WncMo/5b
T4Z5q3KUE02B+TEZ2iYYOprDghN7KQZnEyNoHn3qcW3I5t0Uzxe/BYI+aAgR/ZC5R2P9ZHnYfBGl
mKXEJ4XQg1TKiHds1u6AGT2BX3ccUb1taCbNKBHr8ZSOgHjDRAua0SuuEEUUTp91ZkcQVizx245Q
wNnSe9UaqTahq06ZcVR6aV+Smc+tlnFEttoXze7SnaIOpx//5pfg1KbSPI564t6jbX6n9AY7Vrku
4PrwUqeEV/mkuuqxY26NMvaOcTe6lx6HUzm4nLLSIvywoOXmo6AT2tg1RTvGSuQNW95B7tcYTpis
K1iPFcPHgYPGAcvOvBXDuBPKSt5spQP5yk3zxIIh7mKaKesq6wcO0zOj8PBaWAQSp8Pw1XII3szS
WBZ16ImqFsi6ayhPme0iDqoZPY/bsCPljcOG5PN+R1E8nUWVbizO+uQAherS1pW6lKksTiWZg39/
KxJkiHg2MOkyLBNgnHPNyRRxB+qJXeNN7h31sXtXsCtuk2jmaBMMAol10ujfZfjdZeO46zUR3t0u
9ii1O1URV++0b/GkResQveJ9MeE466ee5Omqmy40VRg85qCLB59mj0UYwNwxLzLwDduLgdherMRi
MRUbi70YXC1RgziOk8V6zKnJ3nSLHZluQhJYi0W5XMzKzqldrMt0VzigLXZmhHp7dzE4z8gW08Xy
jEU/vN4W/2ExRM84o93FIu0sZul+sU3jG2IDoeOULZbqeDFXDwM2a7zd8mxadMMXCzZz6uzmyRZs
SJ6DTRvZo31/u3iLiVvHzS0XW7e+GLy7xertLKZvUhObQFuM4BWOcLa3xR7u35zi8WIan3GPZ4uN
vGzQVy7G8go9Hk0UrOaL6Txd7OdYGMDjEqa2GNPh5SHMwKuO2kxsrcW+LvCxu4uhfVis7Qke92Gx
whPBQtbSYoB3Fns8ZT585cUef/vp7Xv2Yp4f3SstqyFQi60eHLG43i5yMd1bi/3+9mW6WPJTJvTD
YtLXFru+5WLcrxcL/zDPKzMqYaa7GUcUqWtvptQ/hm7+bJtQY3QTSZTAmcecY4jeicv4hSuVzplh
X+ws8Z944U8TSd9gBez2yBFSgGlmwFjDuIbWa+wVZKtnVC7pBdnakrrgpJtSjc3B8lAslR5gKnRE
1UvFHUkUfPlGYM9IA03M25zXBrye2e1Tuz57QnOeENbOF7dH93mzI1qZ2699R9GZJXIRs6yPQdpO
txCVxBOsKmTpDhjyKjW22QJcoOuNmAv2QWQZDFSy2gfEY/LJ0QniLBXW/NIuzzkRRS9eOzD2jeq3
pKNoU4kPO8motaC3Socel3/1WnkYc+0pq7L4sUVZcnUSA/AlmoPfsP7yzZy0GZNc1iQ4BpjoBu9o
aaDuiuw3lDYP4JUbBqJwzTe9jV7JR8wfa+TDd21fvNamg00QVTlVc77WQUpdjDqrn5KyvR+X73O6
6zZpiNOiMwxtFZbo6qVgLQur5gVfW+pi4AsF2mHEtt4K7eaA1jZBr5VglyaWcF2n8s707XM0Ds+D
mlHvg3rUxhTzvG5+1CBBtXYiWo1NzYx1h3gdxvZ2emJCmaxqwHJeWxCIVIYvFSfdlaHiF2oh5vc2
UmF2rXcd60tfzI9TndJBqd4ybPHbrseDnpWb2XTqlULykI7hRkjr7JvHUDZ/NCmesQBccBNCEPHg
ekfkUUmfmyxGMFuUEBwr+y6NW95Ia8QwA2N2dD4EmKia1c6g8+NmFaKUkkgiEUefple8gAqEZKUR
6U1ztq5myMHSv6bE0e+8YfgUEA3cKL2PRgL4RMcaghZ0luxzTk6rjgSejTkOLyGObr5gaFnmzYmc
Wan9QbKwhVkJtcKFEo9QmYJ8yZmvhnVu0qGD1PQaxdALesd+GNB3emXzYSJ48X0kCl5PIAtF9oqO
4JcbIczEdFmCCCp+ATn7lSGddBGnDX50pwocUENCKVWdQgaVEk9qVXmQyktY7LFgEx6LT63x7nLr
RZlTtKZ3za+K6qfn7jGl3LUkjiA5bgXolOTRyJCBcSa4IkXcqTQ5403ug2Li7W6zCzTX7xKi0wrx
BF3F12LuvUMns32v65IAmAhDQwxzFrDrWunavkzTKmgQyMu4QtGc+QE6w2lFyNKJ1tfWHLp3AFdY
WVjhTeBUDMKrFdvxc9sqBx0wWGot687hdzgP3oNcd6HbPkOqdJs6eWTIhTZeA8WB/mGF7C7FwN9y
uF31DMfoZRoy8IRLG0UQftP01kD9CA4ywi5SZDCu++bVJtqNeUIoV0LLE7zH605hq7X50HhNfyEL
bwvQydxicUMbH77bjYZEgybaHBs0dCxs9IPuPzaxzjily/e1372YZsVdZULXwoz8x5bRszdPBakF
JAnLFB1eG6mrTtdwJTAIr/pXI0Vp6+GFWuFi4KCh0GUgUCQW9lBP7Y5l4Vy2SxqWgR28iF91H9WX
7nKctFHGtDNmvCLJaO1Ll+NjnL71MI/XriyiddVG7143PPRevrb8Fj96fZ7z8hWOpIPJvj9Cvv4T
TQxCWrPYSjyrtNLV0+SfjWZygcw3sPL9fN+LEscQL+MovOQ97bVxBfOnW2cVwkfcG1ugteTQlSQi
2om9M0vs9m5Eq1ucIf+AIcr6p5DUJ2PKf6VlBma0fKV13R1yffitD/W5rL4qkZ3qEoSuQ0KFUjZc
/Iqs27xDsk6bE3HnVjQGXqshi9blCMEr8QDazqhtEcRWNGN9f2fOVLJ5pOcYAsqHjl2/LvQiwPYM
ilAZK0V7v29xGI9JgVoRohNaVvFHeYiLS4ALiMK6h9Zr+MuAFjaIAwyrW0L++g0ut3Y3WPHTkAEK
7hNNIjaSWwm4H0EqfFtbPut9QiyhBVUYIW01/7Gr8U2l+Usrs68uMd9aj5vNy7WXuEG+PLcjomnn
3TfVBK0Re0mOLbtu1CKmzPdfdk1oYgrVIC/Ne/xJDj4rNF0JWsfagY+Hnsw3ZsLugD1CxcTsL/eZ
PvwCuroSJfdNlD8nc/0+fej1ALJWC1J3p+NCXAm7OQDNE4EP+WYV4XuOdQ8vaGUHmhMSW5dsBE1c
SxJcMSADVxNVnfdKq/BLIauaZ9i/hZP/qv30mWPrYwSyCAKfHGFqA72adHE3V/mbnqMGdAymcmrU
t1lZvtjzcLFje8c+ae8cY95xfnsmq0/snGk42Ym1QZCPiasyzpqlfUVs+4HFlsP9CYjMYUjBXsvt
UqvBYELW2kGHKEV4w7FnJInTsEV2YohqEa3uEy/HkDKa9y0hgDUq68ISB9OvfiqkoF5D6FQjk2vv
HwwQlUiM8bJiz1wktqgyDFzx0YiJHHsqSS3BEKcrXS+vk+Z2K6OFcsrRG80ojKtBa+hviFvY6R/i
DM9I1aFlVnfjxL0kSTNbeifJFP328WWuUgO7jS9DeGRDR2Ut5K5nR+PAwSm0Fck6tHCza9k3jqLv
SYyHZZAzuICb29dhCbMQqfnQajn8R3ItG527N2E1igZjDiSnx8BtpyDvXWvdNvIVzhfCPx8a6hh1
eYBh47dWLP/gouOsKQNj9l/GkFl2Gs/tppFO+GDzEjSKHD6BPsuOUZntEttAEDg6ED1t7dDr5RI6
hxmf0doHVeWe+Zi9ZjQ3kJeHZ5icZ06ANgxwFEeJG6vVCOMcFFdgtNO92RVx4FnD+5ypZ4Zu82dK
Gsg+j2MYqMW0Y8nFvlA257lgHRRTygyGt6Qwhotj1tEamf5Z5eOrpVt3ne6+qVwPRGj+ZAp19zR1
gnEegr3OCwy39z9CYzsuFDLyVKemOPlV/NKaL0ZCVo+Xx1+6iRM0mynP8m/TAtUZ+/0H8+TXcWC2
TXrl3kb/z0m3hEGB3kfmWKNqBBjoZ3gr7F9DZTwCPSIgVsR7x+B0FEYqROM7ouPnh6Rq8D0HgOxa
ofhcx2n7S5+aLZWPZFvt74RfvoUw1lu81tQ31UtfP8VwUTdgxZC36x9FPR2i2ccIYc3XsR0Q+8Yh
mGFCd86objm9gqNzUxluEswHq8j/NccIXfUK3wMu9W5ba9lX3rMjaba+lRrcwkTH3md4Wy3un+0J
knfLX4ga9MHmCawtLIIH4mvoO1HN2PuwmvSVOc6/yzHONvhEchqi8XdSZCwPUPxGw7qMRh90ngap
ode2sR59VDnobL3yPmewMbR/w4e+wi7aOZd+7Ke/bISigqoeexUtONwxYZHQE3UxeCW0XyazfXVx
ZbFP4kTVM9yAtp0xptbl1mka7BAuyvesGQINS4ejp3aQxEAxp2mAEj7QXsWjhltOUsKWjPq65aBb
2++qgUntmoygZDz/YTVpL5DgEQ5c2C+wSWg/HT/kfaY94kce+k74adjBBZhGdHWFwz9Y4YSfeRX8
xtDPE5Czfe49xIU/7Ymxgy05DeC72nzrzwZHjS6ut5XmZnzfk/uW/XmD5v+9N6N5LWW4s6ChMLSZ
pkdFQtF0GBNzJkOJREgvuZdt881JgpAITx+3nMV/+aNpb0YbYi2nBRD+0Ig6My7gN5XtXpspaB0P
CyRFWBbyLOv+Z67jV2ml7Cs9yoOUf7PJWI2k4xS2L9CZmMgDUP7+mQht8nd6/60Vtbzk/fjTehNo
Yz5UmtfQPWPEFE8zhvc4fnZbixQGu+JMQHPSsHjiMb/ORsspedGwFDXCxTnuzrALjVipAN1rFCQL
Hapsu7NL09PsepoXyPy29VAR8my/5VKW2Izqi23nB2OYX7CkrzLT2mrwXFdwOLSNYxruOjbSa4mt
EAAAPpVBdru5tgsGgmsWJKzEC9LcaTN47ehFed1e0QqNgY7BEbmQiWlt1h8mHXNWhQ/RydoQD01d
boyqXUptmHA+sLLCiAkUnoDVKuiG5GSuRcoLo+YyBk1ADgDs0phYbbZKPkKzsXRi9MJBVwJXXsDw
NEsfTkA+PheG/q1MPdwZTH8RjtLhiCWvXQfDi9BG5JGeghumpeNJh18VMIKA5qZRvZ1MPpIZTSta
cFN1rO3yH5fbl25Zl2hixkevM2G79BZgNXIiMS/dHmJzqreDUo9C67McKHecEzHRT1znCB8ew3JQ
mE2rjnrSnEfNIbEQQMTx9q3bJV++xLd7cjs73tlI/45/X4j/JLZ7uSThNO8LjpDdEnbZL+mWfz1a
UjD//pIgWkTc6I7YAUd5LLlDyU1eHuqOI4/w1oAYEDW8CjHWcEoNJblcXBbPxV+Pbl96SzZ0F361
zlwcNMV+U0pICBTPPLxd3LEYtqSL3eOZUsfMswoo1g5ON4HR0SwxZdwuLaOGvx5Jz++Nze2biFQb
EqWXP5QbZsU/aHqXy02HdRyT5ZKzfrvYNmKhdDhbMtY2U21++fgW4S7C9MVUsBYgZikQ/EpfhwtX
J/NchguEFJzTGMktUl4Mu/gF1yHD/WNN5CnL1jxsbi/H7QnfHlHq8NQZGOmaE/gw37mJaJqlxyy0
OyyfDRbf8SSXd7e3F0vfLqNFscDa1kzmywMCWevYZJEN9NwI6MEkp0HjVdeTOt78/c7c3q3bpVne
wbC1SEk1TeechRyb7HFh23E7gmfPZ7RADcLqsI/Wc2y6Fy/uKC7JewehOVxoplZXo4iNozFW5uV2
cU+dKKaLHG1r22Ab5NxizHbgEOZtDKV5knX+qY3Y25RLrNLtApknuosp1FcQ1jiNGtLe4B3lVLP8
AO6XRkoDrKsaJht2yYRG/JJgOTnKujyN3mRd6KXQ6oO4vp2TIWd5d/KLKZBo2ZUVtEvMQc50m6mJ
zC9D2xCAHXVMrqYEEiP15JUU9IHmJubRwlLZuU76SzLlL0Nv5cEkxHs7kociHRXdC2uO7itGGJe5
Yhrm1XAUQt++q4a0PlGr5GyazEPAMkb3ypu0q+H62rUuphNnZO+ktOapSRk8Ah51z7eLN88euo3m
pQXUdrbjkrO1TXuwA0Q2R3i5WTrH6jwZeJOCVO87Ap+bTVmVzdNYTPU2o+FIVepFO8wKvzRHd3dZ
Ol0qgjkgfihxNKLFAUkNgodFV1Aw/vH49iduF5uNBgdgOa2s2hxO6VDlJ8snZ4GkLIxFOye2+iNR
TNpfF/Ov79MP2NA6oze7/ERElnbUQo391HcxEnWlPFd0BDJByuIC3ZCY4Pd6C/HQKpvkTqM3tkp7
N9zOXYNbwVG62orWgN3fuvP5dil0dbIdJ2HiNKGcseNMP9v2MJ/ZqIv9UKJsot3cZ8V8NkhK2GqW
+5N29EQdG2fakiqJVTzX5cZ2GqzlaeSdY/ADWxT/C1CypOpdLrdHtwvYFHJ/qYtw0Jfn2wUcmR7Q
ZQEgWhHrUxZbSGThafaJtG/akYvRevuxdL7HloYipTEap6L8HGMBQAchy53Wf3qN3t7po2VeNVwz
ASIjl825Z3wVpfkbfnSHWRrnTJKtu72eCZ2tQO4nlHX8pfHZoIRXWPCuYtgQYET8Rhnea2atX2OL
i5AeHTh3Kl5xu9P/rX5KN/3jt49KFvqTavR8p6aiDXDMuefWZO6MeG18Bvsb73U3c8753Jpn+KvO
TBtHrzJxoJrZAu+Jj6086R3xzrWa4gMego0Y8/TcaV16tseJYgrMNE2AJlHRoXEFHveCFnPSufZh
5mTIIBrJlWBIs/W6jDuTYdq+Hkob9BaZTQMl2wZ+0I5MQoCVjjFx+rbaQ8PwdwprSIpx6tMoG4h9
YmaElaHK7ufIGFeqMOQLiRWnHhHOKvWm/uoPVENFJK2j2yvt5LlUdNo0fqmK2TUS+Id20IhCXowB
OmmNFO/OG6edT7NhOCxIswycAVS50eXvdJL9gFQg+lLs8ULJdIPBBGFjUQ8YNm06dWGiP+u2YNIi
Nm2jRUcPfNprNXcvmPmRTOWp4mMDBxwbxjotxDpP80eXZX/HrGOboRflZNyR0GlRSA1Tdhnx0XCM
cOKt1To2SqoKPUQSfSK1ne699M2Lneiuicr0Gk45OP8x7QJDui8ETOV2/J4NSBxicaeGni6mm71I
PQFV3+m4Tbsw6NyyXdsQcVYS4Qa5Kn6018HUX0yT5kAh/A2BPcwrTCFohaRrjUQ5vGQWq3DYx+uR
J8dEmtUZiiIfDQWOPtHDvdHrxX4y+88pTCtI3gx020Y/RDWKCL3ZtRWzjMZHIas5UCoQeMJiUeSC
UFztLKldO6QjfAqivZ/QhfVMiVBBdYfO29ZzHJ0iZmuGnD20cWOzsYX/Re7R9JWE44EeFrETpK4M
uAsX6bc6eBElgkcrr4og+hROZRz9kIblCh6jiSpkHo4FPiz88Wp4R9+2Znq6QxXvvCwjv1kIY9d5
jYFRcFYvzNrrQ2s2AcghkJmpzB7djBBtd7bv0HE5TJbscVV3dG6aeQRskVfYRJT3VfeZfYkRVqU8
kZ6JCOMwJFk0TTc+2Ou7ifj0wVLF1Z3Zm+24gtxJzXO9fe92KZDHpVFy8qUndoVbeBsnYn/qolCs
lF/LbVpnQJjARDmyOxQ1OWkuWjEmOn1ghdoePTeQkJEdhaj1XhJ02BaOWvsejXoUCo+Fd8/bC/vE
LcdLK/zxcnvEUxsvdfVYV+a16MJ6r0DYrMuQWNCw7hp0utpTOSsEMXLxlzPWCyYnREOwXG6P6L79
wVvgbwWfoBB/s567Z1i5x3Kc7QNtQIZkfRtCkJUYABm2wKidGByKNF8jygUs2hvQlhg+4w7053tX
l898divPm/YGaMZ1BnRo00uiy7w4eczGqNzVfkGwmEaUOlwApILtxWgHRdIwmuAI8YeedYcauQO0
YRBLc8Pe1JV4lmUdfZRkMFymVBKs17Pou2wXBf0nqFq3ayk/Br027mbXJP1c0X23++Rs+Jx2TVUi
5K3MR9VMDyPosX3FuBud0tdgUfWp1r7KsGbwrtqr6VsXBRi472mPRLmG1onw1REcDEZobScKFZ/8
5VJiG0e7C3E9xqOJuvurT4Mume2nlANwaFuKXRnnASk+8W7IHhB6HvW4zE69hxxooZzj8OM4zpRv
UyRMKYso3HfCp4A0maR5vE51Zgdj4WwrM8MbgARhlcfFfp6t7uK1WQ4EkwYDsg9ieGeNzHuCi23y
Vt+UETPXVdLCKVmkAScFA/2o9Jh+GNm9C0okWNISNF+gs0FQuczIyGQY4x9BaQUI9xx58gc1QAMA
ifehK+32oneU103vBLD3sCb1+rcvtM9SjhxUVHE0wFBBxnF/qZAQlZnKwA9tf8MdIxlkDunuP8WH
/xHxoW9YqAD/HSdS0n1/fC9J5Jf/9T/H5Ov/wSX+9ct/0xJ91H66LkwdQaC3SP7+YUry/X+zXJ3/
ubQjHMP5Z1qij/BQNzwmJd6SVS6IL/8/tEQf/CKJ4T6FAx6n5bf+x3//Gv9b9Ef9wxnU/MvX/6Xo
5L3ixIzG0NT1f5EkuqbtkG/hm6SbL7ap5ef/JElM+sXFNtj+vvLhi8etqT2lEfFQrYVqrrGw/Zi/
aFyPuzbZkR+Q7Tp3cvaysPN9mjHd5XmE+6KXKM1wmDfhrJ1w/RXBlJlRUBfhUavQh2fevWuk7oUy
awZjduQOHteN+WpBZYm7PzN/1k5e8vkRZDE2FW0V5+66GeJAAkYs/Qg58G+iUFZad++RYCd3TXUq
EdMhDlg7w29KotW4d+f7TPu2mLCM8zllYyjLwzBxgFJ32Mc3KY00SX/Ug9cAO2trWfnBo7W0UIK7
1AoierZtZPJ/tk03mu7qir4QvN5zSqxhJloSu8kLCyMa8qpJ30gSuAwxPPfcs7NNN4oE4Qdj0iSj
xstNi/BHrxePYITIfGkaAqNqJruwTY2z1PMf60yQkQALPmbx+Ao/L0hBAB/o0wwI7Pq94TrfaTgQ
iQ20YCUEuSZe408B4T6n1Ci1Q2XXT40hWderjhesJ1EL1znnYe9/s3cmyZEjW5bdSm0AIQAUUChE
SmpgfUNj308gJJ2Ovu+xm1xLbayO8kdGZmRKlvwc1aQmlHCGt6QZAH3v3nM+VDYNO+0obDlnGWkD
qmjY2YxpMWzRfXD5iWtLqc8uQBDbxSFP8zELx4qpGo0083pkpbaVTB03BhJnwzQgswxdwkTKKLZF
s7xYIOr2ZtefRLJ8lUufa1vJIRaFoHOzknZOx5zLe1jnT9JNMa9ILPVlBMZF25wAqOzLFhcqVddg
DVoRMVwrIOqbBgKRofxEduT4Cy6BLEQOOk8QLYkkDCsrFelDA4Gg0F74wmUE1w72tgE7R3nGV3Ra
eaDhaR7VXYvAaQ7vZTCGWwId8LDKfjk0hFdIJEBPXwRPcymNcphqpsVDTEIc30sw+k7Iprukqvbu
kNLNKdN3vLWJk+ivbVfBE3Lh3Fh+us3BbrJBLWqWhaN5ytyKG2ZN6nPsZu6MxcSLzCvlNevvQxKW
9r0v+vb8//ASfYm/mrItf3f/U5N0v0gbILmIuv/19x9ygfkTtLv56D7+9oPtz9X1rv9u5vvvts/4
pf+4Numf+c/+z//x/U9do7ms/t+u0Sy/Porw71fmn1/yVzzc/sOR4B+45nkSfCeR8L/qot4fQG/Z
lLtM/P92ZbblH4rvL78R63PfFRYR7z+vzLb9h8D7xlXZkUS/XU/9d67MlpT/kWPrco6nwOn5eIB8
09Sl1b9dmrlw+jli7FM0e58lBpe9147mrZo98zZ20ujgyB4MerdMgbbA2jdtdGca1ZrteXQ9lX14
W8VJTlcQUVgszBaMNC6XGcTS3c8HnneRILV1d/z5oVdB2C9CnuTKYHB4NTvOifALs/V/+7EV5/Oe
oTOS5H/9KVHYs237+dkZT4w8mHsCfLVrHhbZmCcixTORud7meS4fzlEyGTtTtSz2/OoRiwE0EbRm
D9MMTcE8Bvw9z3bEiW7jWn54rBrzkGcL5OiRAQPiR69ZZU7IuXxhcvPzSWMpFZsql3pLaW2ZBsbP
zFDzs1OFDKpUDIfSb3gMzP3hNmSxf8OInROfk4s3dwm8NeC9h9BO49vJiIm3xONbiSObI++AScQp
Q/46y1alfXKw7TR8yAMQNZYiZsj8zXm1Zs5ocdA1Jzds782Bgo7JjvwqnhGy1RISt7FEx0EP3+oR
uEpsyWMX+NQWXwIPWYiTUDIVSSsvDeKKfSTJf/eDe2+Hd7bqk5fOapgkuOG4qwcPEVpZf8IvL2+Q
/oSk5RrjwzKDG/SRzVOv5g/Pasx9GSzhpRL9XZjhSity4zDTmzm3I03YKKmynV0IYlvVQjYhnNQt
/Z/HupjCt3oAdUlrwbwLuQaumjL/BL+KQCQefKKobznRpye/JUUaoif9MBd5AZcb7vNeYxO85sC2
k9N9mpOLatv0DIjnM5GpOvpWeyOWcjm3S/WRTA2P4HQ6+QNwn87JV8n5d+3RAtrBZrw2wXzs5zG7
7sz+Okz9W+I8N62lRr4LIc8j8XLzHIzLI2ZjAoMWiEarp3tgWqisA6VliGIfhtNmyfuLF4CkHRGP
ryQEqyQAfmXiqaCMB7k3L92NGpMnz7IhgY3WdRiM2P0UJ8oU/ABZkSvqrpRlcwzCEVsKx85u4eoi
WfFm2JCwFtIqRu2mOLVVMcwxxfxt7ZcDApFxePBEeDPXhrttA/ALhgtcV9jdRekx/bTQRk5HuOy+
nuZDyzvOBhw002L2YfjxbUBUEJhX03WnfIzVmgSRYhMENDpPXtWYoQEg6nNu4X90PpXq8r2tmEgy
FKS3AO5maqGpDynkR7enVMFUu8YpXVXnYXo14gk+rf6AafrP//q3z6X9yN9x205BenCTFAPTXx9Y
jXbbKidsL4w0ReXTp5eewcIGGjwMyJkCmoRlnzLgJAfMiDv1Sw85Ae9V1nwhUxFR3JYDuo6a9iDm
6IgMdhvv7dnbAkmaTj8fhiYCO1fVKOsDUIdmQi1E2x/Ls/zrQ10Z94lho3FCqXsKs4xpq9veuBMz
X9sI4H1z9LdPXmln6GdpPDPgcB5cu7u2J9d5s9EObXlgDY+ps4R3sFO/2B2bapJv0rAnyqaLwewv
kW+Vv7C78M3HkWH1VVN6+9pkxep4bcf46Xtw6wlIvsNCAG4OaMvxISJYK2NQWYEwEfpMRnNl4v6I
uzg9yaJ3HyeKsAakrI8iRfFH0XO56iodnw6wq8WmxxsjkvEtVzJoPk1c3dQQfq4H/bwrgyn6EGAY
48VjSVuJWw59tyRv+nPESRIDW1q/BQzyQtVQxiv88CWpPEyslv+k6LAyTkJqEevNJpILmk/MjqnG
eFqAYWsVhtBSjP5HjzEgyih0jjXw3njXHRtMGoF+WLaX4S2n6uKzf6i0dKPGvgHT9qrAxhGDf7Kw
c8S1e4m1rkNqcYeLwSPmHNDk7uuoFwtRTjeFuUfPS4RsGGh4rpaoQFjlvo1aDsLGZC+1LoR1cLIK
YoA6bJpPnoNUxNN6EVN7RvCNxDXixvsWB0mDi6TSUpIEO4mpNSUF3+sNyaarjsUB1vJ1q5UmoUJu
Yng6NyqePGl+2thPFBaUkUHewdZilEQrUjwTWUqjtSnL+JsHRTaxWqiSa7VKbqXPPq4VF+eKIKUU
WmG/SRYj3lRUc1jpwdejnFvZ3mFAPU3YhnFngs2FZnECj69ay+U11rqXvkL8wlEKNxgOx4ZicJ62
Ied/WkB8qVaLFsf42iCjVTIgwlhka71MiWeGGG37KjDPtFpBY5nIaKBAXjXUz66TwLyuJuwitU4g
aIUN0ol1WSG1KbXeRuC5AYMb73ytvmmdFetWuvUocZgoL8dSa3JKfDmZFuekdmmzWOBTSmt1FGPw
Q8jXs3KOQot3Oq3gYQl5mjr8VVrOIw0MjAyadrH0RyaXDxWGze2kYFKUvPSH0Tg6rB3MosNH3OTv
3uA+lx2WPNcI6r2VG9t2Nt67MKIGFb64fgoe0aE0V5Q3QzDTGsrcmjdsTEmOC7o/aAWRlhGVg6G4
V7VHn2QA7kq+jeGAJK34jrXKSK+8y+rJnJlrQhymZYv0qCM8GWsNkmshRJJsUlaMgev3ccKWpLVJ
AG37+4pNgv3jVIrD352nLUskIm9Id0Gn0wqmERdThZMJOgByptROdeQWsOAUbaZ0mreSTcpqFEjq
7S2ewcfSMU4TZQrSUcOFveAbQhx0UE59GOMhIywi6jWrPHaYjLO5nTJT5CQNigafwDVtNTRT3ZnR
fmMztpVIVeEcbTIO3oSC430wEdUis+aBbq4NcEeRWH6rHBIUswpek0tyHfdFxV28NVc+wcwxZkmc
RreZ5+xGv5+OA7W6rUeTa7XoqrRiCmfZzpHtb3APFliLtoQ5fMVavVVqCZfCxrVoLZfLJTCM2N+0
d5bWdh0HVeN09bm0/TzC5p1zgEZO66/teeFlWMGQI0O+rQTOD8uFjKs/jITyrkpzS+kM79DEgRIs
27cVlwCupY23lb/cJv55MM69cyic7kaGr+S92+cGTNOdKqrzz4+SSZ88vYUSUqXeKIg/E2KZzyRa
90wGOYd3CNAigst4SFLKCYt9abQmjVbKK+CqdoMOG6gVLjWANMZ+0PViocH+pCsMKIDLK7U7ulm/
aoxsrVaz0etfnoLEA0igvW0LR1yzMuUXAskFs1urULwNjXkZgeBe0gT9G1eS3yk+OL9CDMfOj422
lsXZkiSGSRur1yI5ehm86nHLhQ6SOVQaxiXSti4YdB5SHbDkqbbSaWRdrEV12YSyboBoti21xs7T
QjsIhMvW7JHcmbq6InSJBTLSxte1lppNH4l5qi5wQ4NVSeRmZ+giTKwrMbJ7q34qMroswx49+MeH
QVdp6uBXQrNm0hUbNnm6cFPq6g2PJ/KaII28tunl5LqgE05UdWpd2vF1fWe0h3QNlYSqDwvPi+Vy
a4l8qMJ/fSppSnUa6nhrAsG+isrrxIPCb8882GgbNicIcl+TBNofTZepTjwyedY1tK0aDkJibIXs
vngKyX57y43N/GA1m8kIFMpEDm6l3rXrt/bZaZA9iLaK34xi3CdxuJBJdYKjDOBuBRUTLhxSNJbC
yVqJmXKFmTZ3lpyaXdV1/pvHMLbuHP8D4w9LEL+8wFhm4tVRj4ROZe/I7TgPhsUjx6AukRz4gqRa
Hl5F73DC3FspzNNEMJWuZ/nmqGAF1CHhNNA82ZYOlzvTNVJlcYFIYRfFOewojZXSfSlDZmRu5b4q
JUv6RFTMmN53unIWBeReqdnsp5E6Gnzt5WrWFbVEl9U8XVvreW6r6LEZ9NkAb3QfbnlAD9l+uTTe
Appvk67Aub1LsrKkuDXpepwuykEp3FHwcUn6UKKbiIslpAg2nS7Y0UhrgMTolR/tOxajp0z68Goa
kpNBwnEkiojw5tO+nXl6F7rGF+tCH4/xrD86bJzL4t0UNadbNbvXiS4CWroSODsbpSuCgS4L5nXz
yUEGcqKfHDqas6eyudidvaX9n23TjAvrTPfQSuhrZLQR2ddNh5Z+omlRVIx0ZdHR5UUWbDyB6kIj
lYBibeiS40Lb0dC1x3ttwVzL24yhX29YeL2WC1Rt8yktkRKHbT6BxK14NmnKaJ/SL9ul+r+CyJTI
Hsf4YOdMMkuOokCkjVXSWJLMeEdRE+gvoRHcCDIeThYIRXKYFDsXGp7uQtUzoPNJlTyHtG09LbRB
A10LDeiHuvREe10YLXV1dNEl0lHXSRNdLK0mKqajLpsqXTs16Z/2uogK8wzOoC6tVrRUB11XrXVx
NdEV1p/PD9R4dbnV0zVXTxdeayH8vV8U5ArcobpPCZEfMyOCOErJwpzONs3ZOM6ra6Mr+zu3jO7p
9fFKjSnaRjRuh5HqbUkH1yKB8CuglTuY1HMNXdQN2D+Cs6W8m+oaL0aL46KLvZau+Cq6vkKXfg1d
/011Ebj2qAQPuhwM85OaMNd4RxeHZ10hrnSZGCEDteJXZ2q+W7d1ztF9RJcSkaFimxz2xXEKCEwM
i7I/zPpxGuqDA4r5VNJhHnWZuaPVPOt6s9BF57Cj8qyIGgDansmsqbbbNSKgkZ4Sj+JRle+cvtF4
s/U+RRbb8uzgi1MM9/tqmLpbvObR3jCIpnS6hj1ZpbmD0QglOwpPXorDoq2Tx6aa4y1BfF52BE5v
pC75SRb9sa57FyZ3+tTkfUu0XRfCfZrhsLoZnvoMWiOQQ1wnb5e8MR6jiMuVkXjTCXAAZ1vELNxR
bmddPyfVZ2xKXUkn8DLhK+DZ3aavXtNbb5mfMngeG64EBjo8tqjszxSZA4e2B1xG8xz55XGiPM9z
xowSpO0xn4gaBBjKBx4rgBk1r4tjHs0u+g7ZHWxmXbTvdeU+0OV7Sc9gpI0vdS3f0wV9CL8hCTBK
+4Ou748mBXH6/IRJep7tqfgvuuzPtfTK0fX/XIMAgvDdIE6IpUWfZhMT6hjysXXZMtKiYHnhnltA
3r9xE3u+OH7wRneIusM8NfwSouAAqveR426LbKIJ26fQ5DsoYbkGGJjNjauBBg1kg9kCcdB7THJJ
n2+p5Em+YDUTHB6IOiL1aiSpNP7AEjQ2AYROe1IeOQMaGxcmzLe5hizUAtzCGI8+uCjC+C4shl5D
GUzoDJJ7xpb+t7Vsh4InkVEY7CbW/OHZGV8mT/wNlgpNfcghbj/YNkBsOaqrVAVU0qTb0l2v69sC
irjg+gOezOnJ3SHaDAUbQFfvAgO9FQwHqjeQGs4BC0Nbbw7Bbp1qvUusCv9zYLko9JYx0/tGi8Xj
oDeQePS6CwfadhexnvRptelt5cTaMjBRHTaNma4pjOkX/LjPkGJcltJIyKgUy1PrLzAxKWe/kdim
PAntjfkDETJZItIaF6vfTUjquRCL6xwo3cYQAyeFFha+/lDwaspG56Y3wwerstJzTUj4dqgAhttc
GpMgBBVaxce8MsJzU9CHqVRloOvqoMk36b//IPUPOTe3e5GNrw6B+L3Xj/2aOsPGMsrxkCXiZVry
6ZrGNDEmym9jqbgHOshXyqnnTdFEDFCm4s32zOBoI5XETFnZm3Gggdoam94tQr798tGrgvrG6Qgs
8UppXCBbDfhrcJKpaX41wSQf0sC4N8bGfB4HcvfE4vfw8YKrKbYwbavgUqdouaP0xpUxzdr5WZR5
uCPDeeOnDIi0Rz6tJU86nbwTsB6eSIs+WAD6LnXB1Qr06Q7P9uOQMpdojbHgDTXR3k7Buiemv7Cn
4YhONI59OoStjnMO5bpqA0PdUHO5K4kn7EY7Y/0TCghFRrnrnQWYR0mdImmb8T6URrytiWdnQ+Ff
yrj5kERpsSSI6j5MeDyuOAJVykhuMbobW7okD3OowssEnPDoF/EvX1DwzbKs2Oja6PMhezfbFPgE
5vrKICfSZ/Ghtkv/2sq7fBuBCX9oGEKsLRIpq7GNWP9zZabjaPnXdUL7tZnZ9TQuGeXigXfkfFX1
9PvCLtkoZYnHwUfulDNY24mJQYzdNts6pc8fJPP7WNAg61yuQAwIuQ8NfKfioM0ZDqunNqhuU263
UWysA95IFI2Kdyt2+8NEUYfDS5NgJ8JZIyhS7qrIMFauj8sgz1FXdAwq91EurdumMnlIi6x3Tuwt
x44H148Z5WZin3XGi11BupLjNzTGjh6gAWmDMeGmNGSxCeaL33f51c8HJ80eE0X0duARwWiCkp1c
bG/Ekt3EjFWf04hKc5CWDs6PkPaQzY0xsD+cbKg5hHrFllPQQBNSNk8cOKivTuk91Rv/qpXujLES
OC0DPV5hQe6C60655i2bUvTzdlo6jxcy27A+HOyd5Bcz4PCfh9LdxVNIZ4TvcTxl1g5467Lt0jNV
gg346vEi8oyMUqi4EC7sxfLbHyKGPcb0fgxV3kzlMF/PXRutq7Z7VM1kbGlg3mJXUFuWpqixuNLa
MGTMOn6uBviRXT9Zt1G+nFRJuVlmXC+xhEAiZiZKSZJYWkb3U19IKBgBSfR2UnwOavTO1dQYV5Eh
Ajp2UJJXg+kxSYw7bvbZMO/8KHZvhjA5Kcf79uYqvPn5YGdmeEPB3tiNittPTNdSLXBxKZ8Ojwwu
foPQZFU89e+DLzYeDsHC49+Es2E3s2HfMkb+6mg9b1OD4aBUaic5/jFObhnRuHvSJ289x9MTibub
fEbwnHLS9L1nK4QGz8+4y3JAbE4P7b5L6nc2mcYqnpbnNKWPbXXptafsLSuoVT7npzwu38wm+7Co
6EM5SlfB9D1MDrFMx7+DqXOd9gK0JsffUNh7y47Pymlf4DYf0lpwGHJ2oVcSPJY7P62+lyDieR1U
P9YcXgwu58++/kRxIzfRQgNmAGaON+u3n4T0B9LiHJQub4ZSiK1BS4Y89uvAlJ553U4Y/HtFXJ6D
JZg2Udac3dAgdJk9JVbtrhHk/urpiGZ9/KAI0e/H1r7DwnUwW91x9flrHto4vYFoc6m8gglKuiWm
m9XOdkmoOo2D/emu8wY+/cw+m2oW3yp7DvZO1dTwztsvQnKfc430ivFI36G68Db1RF3UyQqe9bx+
5YUYtNKpSK7zVnSbIKVL4TlTcv3zOT+m8lmkLi2isp5P9E2nkzUymQZ0wAZIf8hLZe2WdjBIpTOY
J1jZncIEBQuNLxYQoa9Bag3h5MzvaRHwX7JHqPBffi6iKoHNotvTNXtg2rZQjOA3G0Xi3KvJah/r
peZCS3LkTAq6Iy3JiDZBt7L7+b856oJT6VECRl+j1+N+sBEZVWo5do9cB7tHs6jvYg4V1z8/8uHL
cN5I7EMXSfuqymB+KK1OAZgW3c9iFFTyxvqFrCQGtsWrvjidghHS/mMvexiG0Nc6vGjXtxmlUwIk
3anUH6wi7E61bJqDxZ13Q9gLdN8i9JkrfzCCabhFpfD+8+kOePae6WELq6TOX8MGBU/l2PFNiqLn
cRbt9uenZWUf04CAzcA49BA7LSbDsWhPjAGM+xoByt6IyGfPsmUKOAyf8cxgYw6q14gNBfOpX4BV
i9tCDKwf0pqzgdNcZkcWAJH4/NTPbJsyvqFsr/zOec6m2LvplfX6E2BtvdTSY84UCmRTvPDFAbFK
Z3ZyaYaXNpcAewwffj7k46J3ndndz49ma7B2bpMOXGZV+FCTMz7ldt6fvGokZhxbnxAjvAtpENqL
w1jN/99y+09FAxwKBGzz/+v8FjmHqPz4+t//UugM183XByvff8+R+/M3+CspQCjqr2iA+MNzXOl7
/4hzCTIIfypubfMPQSwLTTYpAHYDJv/rX0Nb3h++xTBBeUK6RASk/O9EA2zL/k/RAJ0LUIILPZJI
QeTg79EAd5lqK+Sp9YjMRTBHSG6Z3psraiIryPsFAxIMHRNCdm3sMFF31Nz7V/7M1VJZU7F2VP66
IPowe8bvnYPFCNvIhnwi1dZtJzwYw6SkdT43r7hzkeySSEQQ3T9kle7cTJGkPYVphG3JnrtCsa4b
dLDwfS8zWpJe+0kAkm1H6W7tSXk7l2QavXOaG8PIdGaUM4FJn4xXULjoDX1zXffhMek4YRSk5nal
wk+oRMhCdLwrzX3gus42Vcu3Aqi6mvO4XUdirjdFAyJ1YipCURINyxznJNJ4HlMYWoZKkckdy2jL
+f6Shel7aF9KbXXxwp4vVFI8sHzdhKrmX4sBxlA8MUl1YN1NxLOrB7Yi6UsNp5VarLx1q+h7ppi9
p09Mg8uikqbc14439To18l2lfHczDGdeGJKynNyJhDxBh20yZtQTBsxPKjw2DdOXOeJszdGGr7w6
4L68cTvz5LrTA4ODc2OrS2+Q2BaU8USjrpsgAHZLaqoxn2RmmitehI+OHb4uWrSTY9xJiX1v6z1d
Dh7KqwIMJe2FlVWKt8hMn+pWkl2HrA+j7o7yD05PjCurls6rWSrJeMUUm9qxv2qsmvrbs2u4IrEO
Gr4idmwOaS3tHqsovZeENcAH24GxYov7K+47MCFe/9LGztFytZfPmpl9txSAZCEn7umEn5wxx5jT
HS0zy8/Kjh4Z6rDkKkoKLllzRwSuewhsZeNvtW9LYvAIYEFaSdYLfPmzqNN36hKyxthfLJ5IQzRe
q1ntRDzgLXfjl9RkXFp8dRWvQhuWR5Wyl+J1Tyciog6IE6kckueRx328g9o3uVgndyz2vbVcojee
yHes30HpgeG690tQbRAFH3MHtESJXmFvfY1t+cuPh51fWnxOWNV5GdkA4JC4o+QSX3ngW+wMaYIF
L5YUh3LVvfQXiWgVVllFX1aFsFcIBjDT91irNbJcV/qLnGfkn7lH7aOieal4wvDK4atsKfMltTHu
YPTtuBaxWuunZzui6uWNxL8Rge4A/XzQuz+FJlixiLlhJUeeFNilcopOok8VOgC3QnY8zJ1aoABe
XcVbmBqUbU3+IpGD/c32RxYLKgDSFfHCSo3hGkITEWeQ2lMMSctvzGNlBin4R5pWxuJep357EpY3
sn2GOVciiZtmt17JulVrMjpfWZg5+6FTGvRC1RokxYfFhGPD6QXOuaIjCeYv2fCCGleqFPeL7y3r
AMPIqp2gw2ZI7PKS+IDjQ+ANioUgwWJ/9XlhrVVJGoDSa9J6j1ZrPw317KxqOzqTKN/hNa6O6Zx+
CRtK2Ej3/sf5NTXjbT1ZDwv8Z/YRIzUPcxNYBdUC21oD7bFWaZsEW7TgnBsTTv+0ZKMX2gQ3yos4
RC7GfTXX1ca0B0Zn6Utk+vySZh6IEHE4t9EXWuZLjuLR6emBtzWz4ELyGO4ZJz+PcHMnp37AHLoI
thwmCoyGUs4OedeIj67A6bPckTlP11nvPdUC8gsDxbAgqNIt/lWVkH3FBJrq8t+ZK8w6aWwQLpVF
eSNl+KzmgFzH+JzjMt+Fo2aBsSBeKi6SDx9LxvuzgDuyYoG0ayR3hyWmcj5x7g1jfmEjwVEY7hc0
oH6PrqNe+cWbnAGh+eKqq/u7HiEIv8Pyu2gQhWKeGiP/JVf8EXy/X/IIJlEgeX7Wu+ORbv06cRsg
LxUqmvJzgbW6TrVwLtHqOV9L6CqtoyMKJ1huQ5sgXxC/5FpbF+GvGyJEdj1Gu1Kr7cx+affA243H
KfyyA/R3pRbhSRsl3mxmdyYHrn1alnCb4nFdmzYIbTWxreRqH+z9CpYdC/kEU51YTsItqLRYVbhO
TUoYVZttoxZSRpxyDbGD32kXvdLX4YZgveVa6wcrjb6pRUPS5b8Kvivgp9AAciKD4I8YcKCJuZkt
i7YV0sDFQx+IlpZkSI5S0BS8y3EMTlo26LPk20gtU0Zjrh/0rE+IZw2Hl5IJ981lqXiXQ4/ARUX/
XMV3dCd48cbX3mOL65A7GAgp2qG8AqlbmIqktfPGuxIuAKZETysTGdrka+NXQoJIwvoQWq2I66HH
tJho5WKNezHHwRiU5mu4VAK/8LcrvlyDYw8MmVGrG2sDiWPGz63UKbDkvU6BO411BmV+XeN+TLUE
0qyTL/ZmJ7zTLInd6lT0xTPnxy4q12SpKPsR3gPJUXJxgc6wCjsYUt7VYJMXxiP7tWgdZaHFlEu8
b7Wo0ujQCka87eeE6AmBB4bR3SnBbumwgGbFzy6p1+rLQUswCQK8crBEjBbiiGM9r3WZKd5MH3/m
EiPSVGp4cav5M8WwyQ73klSC/APnwCREP77M07d0y9tU6zlLWh0rz90IvJ0iBE2fRPV75fRn/Fes
/H4kn9g+6wjtZ4n/c9Ii0KRHCWrjBo21JBSEH2h+rtejAfkGgucqLMiWDd7wVlbeE10rpH2jR/u1
WGaADS5+Veav1mR9BtK98QueiFJTT7r8XWK6b2gAeXpj3RWIcyzq16YZv4KOIa1JwmrFWlgbMjyC
+vzcBEsqMFHSIVkHZCTGzd1/EFp6HGjorEQyvWSYVhstXJ3lgwFjYtEq1lFLWaXWswo8rfaaoELO
vVI+zVhcJ2yucePfDjN61yZuL3U84pS4HmibrRUe2CBFCJtAwYbW6N4GWQAX3upXZWI92b39aGud
bM2kC6wXCP+KcZk8KK4ia3hr2bp3GAaj5JZH0SKo9XNUtcyLLBg/CvjcytQy25bVCWkFzvJ1MXLF
19LbnsRdFY5vSVXrUZO7nvDjMnXDo4Qxt586jlMqWctGXllaqgvN4EpqzW6ihbsC866HgdeAdWaK
u8EJbgekR/eCIe9RFsGvKQ+wU7TzmwJKjnmoTQ+1iqsdJ98UDgLDkDwAxSKd14mQ66YdKNPZU3Td
pv1L1SMNzkr7hUTA2tZn8EGLhT2tGFa4htMoto5twBs+KwQoJoIek2/5xwjMGOrFzt1OFf7Vynda
7o2ef+fXxqEzm88lcaiSc69OAP+eyjC/n+MoIyny7vIlOvPYfUVEeLoUyU61qU2H1HnmKYBbnOs9
dgTsNi2pqWiOfmOftrYhC0AgRSG0guFCfukp6xRJ3Z4IbraAHVItjnKe+PYpyLhV2MzQ20STn5Ly
FZkSQ1LOGwzyO4ImyX0+C3VXmPW68fOYR3GX0MlUt3t3mq1zoomKVSR2iTL7rdK9s5o1C/9oiG3W
4AFnESMkG8PlXxVRfYwnsPMlYntfBJQz5kRdj3R1M0tuc2nzHGgFnBe8Md3zfKbo0Ek4mq5x7o3M
feCZrl/BrF11xL14dmXOS124Pi+qYLyOzxoU0MQOXgimPUQt1jyUwXIw2nSjqm8u6vG9b8gv24Ey
mhPZ5PpIFHCxKBckw065EW+ZZOm3Yk6cdbE4LNsBDEH7YP0kvIEITk7rmmPFqTEVTyXsnbk1cZmy
e3HwWtYLhQ4PpOAtHgeLnG4BBQ+QTX1kw9SgbPAh+szpR9f2/eOghmdLsgbnkGE8ZJgpNir3XoZl
eRO5bXIjCAAmB/6+rfjC6cG9NbVnG0Yhukb7ihcX7+UJk6EFtnbv8jTbZ7a5hkVVXlJiBBsj5psz
92Fy7AwkcgvQvUYagjoc0dliQCIeNO9Z0dq3fe0MNFqWs2+lwIDl/IsfWKfCQVfO1MO9mpEBSuY9
hKW4IvEsv/KiGZcqdzHOeLvQtm55dV2hnqH+3fV0TPo30wmvOskzvjDYX4VACNU8/uqeLSbkK9JS
Z6GTHf7oPRKZOjo1ens7JDuA/QWgdQ2XjDBUw4RP1dTrOxIp4juQ7KMdkX8Pzfw2hcJda1voRygN
9kmaicchlX6Qq3b0qHkewMGAxWCERcVfOdFFIWAAr2zeHC7uIF4CYzx63MpA6Uh+A4M9tbO8t43x
zZfst6/L1ND/V8hC39lyxJs0h53H+23e1F6PbBfMcdtG4Q2PLv3Kb6jIU3Gxj24jQHin5ATjsB1x
dHosk9Avn6w6IQ7YMiPmdBfvIFcvD7b8NKoyvAqc4AHYX3s9yhTgNYjj2c5/tUtvnr1rHqYaNO3u
Z4NJfeeQlDy1ZmGefv5rFJxr69IlKuoo6pvpQvtKyENQ+OaVENXz1BbiCMSDvgBDScPKeDXMTsYZ
YQxOrb3cdNyzU4Iu61h/oZBkfbUxlN7yYkbDezBsKxhjW9CgIVa64Z0njmFiGDaX9pW59Lxi6En7
pf+VRPl7ulifY+MC2PV5SKt5FqXumMxs43kv8GcBnrJpYBakGHOneU1Zm1E7FexDzOBXLnoqXaF7
wKx8C4vjKcudNxI8VAQclHUc3vbduEkI/K1yJuMiYgR5Yw+qvyNZRNO5j4xd6fnLJlDBIxp1iq7z
0O2Y5V21owX0Xd7NTisOsyvPXQcRPFncrarQ20S35VyBhrPfp5GSNOCpBLo1gxbJdT1Lqt/M+lZs
zZzVZHRQi2I+XaflK7kezmxLegJMWm67SsN+l3LfZ3TNndSJSBvODWKWgx+IFyuqOJwGFCeq+ZzD
e990eSToZu+mxee003Cxixvn7KbqSQ7kREnLu4CPoGsqm4dA4J3leizvM9k/DVUH1oa8NZ3+hoCJ
Fe7aDj64GIF+myp/CuvgXPt7s1fiKGZbwTUrttlEg8QXcIUa4RycRJGD4qkRH1/+5ul5cmr22Ov5
A5saiJzhLGxccv86aMjH1oykkSdxbHZtn78ym9GwAQ+o0PK6zeJuZmxBS82/PFT/+ESZ1I+LAU6o
LIJXCCo8Yast5JJ+W09XVd4+R7SsCCnwLOvFcl35MJEg34bbUCXkH2N14La3Nlqeqgf0VVRhB/0A
zItFt9kFBRal/y1WBUlHKPOsrGo41tEi1+6gmJbkNvGGnnXtSLxmLdyRujo0JyLVCM9JT9mB2x54
9+Vr1wzClfN/2DuP5ciRNOu+y79HGQB3qMX8C4bW1CI3sJQODYcWTz8HrOruqra2tundLMasLIpM
JsnICAj37957bocirT0LNyz7DJU3G2+YDv5A6tt1qltl+cc0Xzx0JoA+Fv3W0WsjCr+JLqPIUCbN
JqK7au1Shhvc+7nItrObNww3oHBDt5jRDPPo5tUoJc6I0NVuXD2/c1Nkcd+rmQw077drNfHFjRfT
pznBKdJTR16b+Uga5aeozLBeRZ2FP5isC/aSeGV3SBx+mpsbYbL08yZfnBrKjrCzyFXXm/EBKzCB
4wpqRdc9UjCRntKiA43TLWs0LcSON9PYpBEwsQTk+BOAA/o2aa8cEKQaym/g6LEgNlxS1n7ANdjh
LcPDzoQqmd6hCCf0afvZlsvw5HZs8YLomcEkVQsVvmS/AyPP+JFIikA5DCGaKahlOXmKhLorXN9X
V0DPSnIyo8qCJhMYd129H0oyhkMzkBWazmPA+KuYvqHVEGXyetxYc086XvC7kX6ZzAcHJ9Mfc5z3
7LBJCOIdDghHBCfd2MT2rYHNQZEfPdd7o2vgOvlZyanQvVmd+2tI4IVFLTacTj1XFvd7FcqLh7+r
QNFeS41UhDsQhFT0Ey12V9Rsc4EtfLNt8zj7GFoRcS7TOJ19l67qFD6WE+DODg5+UryYwVaO8hy1
8CC0JTYaY0kn173oq7VmGca7km7ld9Jbj2MTXhMgKRp8yMIIeIvDu8/fHCCYCU6uszrCwmLQ2WPR
o9g1ZJ4lerwksJ+PZGiuNIZjkPbd89AnVyxSH7ohva5hQ4IqvM3xbAFpdZ+HnIEfyB7mANljO8ff
h5B/X+8KAztMsG0crpaxe6Sj7NJ2774VXJqOTTFGMPzFs7enehcjfxNNhIdzoMjMge+00N9wZu8j
b4xBfwisy6cycn61TvOARahlYysBh7IQmX0SYEV9MQy11kMLUgu2AVK786VNf7UjhfNNmbygHzPf
nXZYcTd22wKDDvVNOVTIRfWL6bcgMetuy0prrUOmHSHYWMyz6akxRnMDDLZc5XrayuHDdEP3Fclo
XQzlEyClcxnbrD8YGtYFC4Y49ehvIzsRQs6KHYYjuPkf8eRE65phned8i0wb9HryPJr3un0PyAPc
hY7eB/2vskwem6x5oQ7v4ojgJZOBvcJ0t5oYB6WT/Tq2eK9Yi62dtnr0Yuco6v40Zt4l0jgrnCE6
hSmho445SLUANNUogvVIMm4z3WdjwTXTMJ6z6CFJ4kst02dvyZqIOD9aKLQeR1RX9FtDjvdYRKgK
BkcDe0FuEKNXts0JjYH1qZ+G71gNrzJoXrQcWAYZxbMXgOwfU+8pmxJg8HX10TTifUinp8wBmUA5
CP8I+AnA7KPHKmZhG9vYItPwTLSn9p0fZrBQJFN8b7a1MZkn4M7lKQFKWQG2bXE3FTdnKrEfRc/a
DS6J7b/4fndh2v8FhBjJJXu4d12i4IjnkFnjFQCXOfpqG/FDJmjKMHd1ziRg+kYi45XR2Nc85rad
faVBBqqtMrhQC/9nJhi9Bgm4RNEbx05MLODWmF0bPzF5CeZ7oVt/Vecs6ctJsV2BBCgaH+A3xW6N
hX1qGDpAYvjgWO2q5M79URXU8Sp8aIKBkG3ivM6jBW31EWRrmsngGlrDt7j2QQmR2Yviac9M6m2O
o8d4olmCdvj1iHV0lSTdsxG8+ZLK5dA1wS6J7qtvnUaiuUz9RbIeS7WRNs/WMtrhjlLTB7ynB043
HESsoKJIfhv6XKwaO+Gpc0EiFPkc+RDc6xkscNmc2fIzcUvDWzW+B627myTvlO3+tGenPid5hstl
BEGiR/InezPynpgjvHF7eUE0ZarJ6zMb6gGMm+2VrHTMrwl0t7UJlxQyasskBNipL88NhOIVo96A
9uMIHpiRCcSP2bq33uTo7wzFgIVpBPxldQwpv6RUT+RYMuuryIK3mQUuMZEXACxsjiuaWcy+fms7
djapAH0CcAUPoqexgJbvnY1lJOnxEOXYMGQZPzTTaMABnTHtRV9LS2/SmPk8gA1QAABRNsagGQ56
8Q+3quNDuyg3hf6JQTPeFXh7oCXKdVtm7YY2uOdpJkoHfvxUaWhDnnPqTP8rtlswbSbtqVBlgaB8
cUxsdrP6CRfdXc+hq0GB9m9mD7FgqDiGWWPUXb6pJBMDXcK1VXbDEiPS7dYzeHcTHBlbNrSjbTGj
CAbuowBJr7B9LxgbFWHeyrzDMn6YRtZqgVyNUwyEAB1qFcSs4nOr5zJgZumqcF2+grTDKrBubtbw
Ak3kJbSi6mhk2TZpqKCrV33iPnJ1zJhoPmPu3bnRYk1dPgs7BLkSA8FdVbO5jxxr3PoF06rf+WoU
UM4YthVWjpwgiSoHQOfU9WEdqn/VOj43o10ffF33e6J0e9IvjUvkjDQtgCqazg9yZGil6HmkefKu
MEZ5kAl4ISK3JTUpC3KR1NUqG2efKVAFmbseY7i5VEfbzZPOPEjUqvopCPUfI12KfYF72PbVK9Ul
3O4XBzFLWbrfAm5HolKMNyY9b3TDCa+wM8G7m1k5Nu4JM01/EEPjb1xsyqeAp3RXODGxhn4mWgdn
Z506DmtNa06vNePgemmcyFbzXNUngWa1M1pWUpMNtyecabQquGobRV5uh6K29xwEHqjRpr0Mymku
sx/+4OCodm4bRZc8Os1C6cc5GJ+DUhPniTv4lW5+z+oH+oBnPLcRFbWDX473RcQVu8qno5O1wbmH
bAx9bubk692bbTjuDVd4D9Ngfg/Lyd7RFWUf3GFg1+Zxe3YGG5GvNr8ZLZP0rDZ/Skbgh0IW3tkO
dyq3hsU9VjFEr8MLxArIsZN2TlmVszTRsbyrDct77CAX7FgWsyus2A8TGdzP3hxy4KPcQN4JY3k0
ukAeCc4TYGUsf1f4CKReXYqXamml0hhY0aCDtVBDAUOWjEVByO4O6L14DzoN03qo0g13h35FQVex
0ZbRr8mMYXKOCXSygJXrLO3Sa9WmzAoGVBD3xA2f6m3Dt3cVBrB1H/beKh/qYNspzD+4A+d9WTnR
AzFEZyVk021ZJpaj1b3xxMHpBpiY5ZxsWdHbGzpJoo0lMZiyB32dWE0e+pE7rRv9HPA0vhaCdox4
dDbEDjteMDyN9jC8daWsH/QvAQt9G9ruKzv24sHpr7JkNln3OTEO4MFvvVHidTa6qx9xAXdd51oF
0jgXTL9WZqWHDXP8ed8ksEcR/p2VZUmx92PmY77ssEvWK5LACW7m6kZJwLVvuPwMMjpMfXrjypMx
EBxt96Us7W22+PVHYTzGis6vLo2PsQWk0Ka82K3yegWo262rU5LWNqKXYoa1mGecj9BKtm2fEMuY
jz3AFsqMVcxNzO2fFJqhR9mxasxH0/U3lop2Jj8v18l9U00bIq6PDWXJveN/ZIWNAydOd0Yzvznp
IZiey62/9CyzK3nQAb7Q8T5Yephnl8oNU7Nk5F0piXEIxfDYw6GN/5ESJ9t4Y0e5btv2ozB3Vk8Z
rrH0Po80DQuKoGfGNf3vzdA1QaelLRqJ4t5uWKwpjVyC4PBmFfiU7eLJpGoam828If/zUpjEAPlN
27qW99PST10rSafvkB1DRoIosHSlUC+5Cr1DoniL8KUz8Mu2kpnZIRT4v5Iiemdf9b2d21e/k96O
8+w9FOpHgLXYiDMDhcA7xpR0nBobk5i5DAFIrqocsnpvjgf04YM0k5DRjjDXcjTeq8pKd0T/0ZJQ
d2KdW49l0L3irVgFIZOGNLXbDZs4huhfddd+4ND3VlbEuJDDQWJ6JBxdgVdj2rL2G+6HDhvVXk/l
fhz6K7kEsRkDY4IYY9V7ZwAEY4/lt7So7n+pOZ8evUUkzTLeB/i/dZG5mMBjezPaPh0ksa9Rrhva
0ARDjQANEJN/CQInlGgdOtLHGeKDYO4bl625j6FkrJyGNvMxn5E3ewJ1zHHzlUqTTTqBP3NazPwh
CVxqHRDKaeHDeXmX4Lm/S+wq3OIkk88N2+T9PFoJEfxWPjMn5qCUqCuEBQ+mLNwdKIqZYbzCbUdz
t4fL+W4K7W4dOROiQcCTLmW4DUhTEtiVJ9daNl/cZlDveCbBTI4YmosBBLM/ZBMc20xePaoQXlVD
5ELl0XQg5scyP8jEhsGesefGPVJqPtwHz4kVW/skCA84u5MT/IH84JaMogkn3HOFeLJaFJvOcOWu
njQIyxF8ehu0mL54SCcLwd4zKNtdPjNSiWvf6pjN6+6ptpLxXuWM0vmFaoxeOSzbhwKCX7IjtMEY
xinHbW23sIxnZ2leRkJDPe3utJcDzpQ7PwmgcnB5YyOmKSWxCFQNhv8RNtWbX6TNTpfZrh9DtS8W
fk/T+jcwOGs5qf7S4sV0RRKcyQQbV8kw3LGNco9ES7cIbv4+rY2VnVhr13FVRN0a0SSz/5EEbrPv
XHOxmHcDzcY8AEkGcNo2/o322fIhzYqJ3inzHBezd5kFKUo49mVkfLFxxHapeWydiILqugm5b+Mx
sFCh74jhtqtPb9cfDJq/UK++/w1Z8zsE6++f/v/nMue/v3JsPtk0//grmMLqfwm/+QsKZ/ezvH7N
fzb//KP+Asz530HIscjqe//OBrfrvhZfk+5r+xfz2x/f9of5DUqZGwhPYoGWlm2R6vmTF87+zYT6
6QUL786xBV/6mxfO+s3HJmcFgn4AKbkC/MMLF/wWCNxefB3jmmsJ8Z944ZhCYnUrs0mVxeHHf/0/
x3Itx5SuR+eLKwPHtf8JYOZIFQnDqvUByeZm9E7IVprcYrjMs+Uy2RaMuIdl1s3J8Yp/yTyXFXPw
KDCpgmsC9leJdx086JuDFzJBX1BOnx/1w2BvFeP1cpmzu2CcmLqPjN8N03TOZUl4LokBSoTqubZH
BVb+OzkNku7Ki7c0A0RMQwtNIj3Tx6mMGI3zE9lkZkBKfSM+KtjUB021Du4w2P8pzrabveweUhIf
Y9pNazMaOJPdLF5buvyCtR0zbx+qRyYp94lnz4/SUNe5zCS6o3gcCAka7Qg4HjvuKvIscPtLcVWS
I2xk449kxMA21N2uIfarMpKzXI4ISeYkhKzhpDJTbyZM+bwg/pHtm3OujYCevsYHGjpaP6TKqTwg
QLJxi2BYt6Od3LvewNYmLL1Nx/rY9FJvmRXMa6vQPkTC0mLrfZcPE4zu5SEMvzsi9ndEbfxV2jHv
6cVMWXktu3U1U9SDqZxiHP2WZ4yVINV0dfOcDybWWxOwiCURe/mp4oC9flo5tbWKgsSnr1zQss6G
+bVuc5Iregi+auL67lAfwMOm1zSxgqeiRj0ng9dtwOhiObFCogJ12z92X7yeuIozwlCLRGPuFbvJ
E8KQxqWQaWyD1gsav/c4x5U8w95mzFg2H6bVjOdscPLtXBvMaaayPc1T2DIlF8k+qs35IsbkmfEU
vByGQEujxQ1wGB1UCoz4mFWUelVU7/6YJtAWsct1NPfDPXdHzE5JZB4rUQLncOtNrZPsqZlk/dyq
jW1O3/2h93YBU4ejntQXgBvq5AhK7yzcbi3H3mZszPmGBXHVZ258wr6C7oZGjUewX6sedxSbOxcK
tYmw6vYXur2NU0wfCi6O1llnYD1Pk4kRMXKOQIeKU2YZB3qHNbMTY8J+SMF7Z37HdGrfBlSmffA8
rjHjx+sYav+DLuIcltSsNuMQmRt3TBCQ8ix+A/FNI2j9jUD+ctaA9I7m8Eh7S3kWbc95grEUeyIO
O7pATjW2pjvc0ckmrLzFVKQXsASrTmdUySsn+11jpcEGEbO+IKevyiRy38YCQaLx2rMOl/4sA/ej
KiAuNT2UpsnDWxZ6pGjosdA7K0bVLMLiZBk+Rfbze6J6B/XXfbbZDu1GzcbbEWX4OCdfulkZa0MN
A2yaCNRpahwG5hGsvd3mJUq/oKY8WbM73RyntY6GV1X4H9noEm4ojxocgmsqkpm9VT4pDSjelAYI
aZbfsl80EOFOmzYK32abA5DqrgpCsl2de89Ptxl/YxcnUO7h2DrvWYXhkFfzm2OY6E9uCwKbqD0c
CUx1Q4LNq3Xq8E5EnbxoRTcNI9hTJzr4DcZcrOvJkftksLsjNXUVrjJiQyiKBY1qc7hRQTk8mLFT
rD2KZ1Y6HpqjduoKOw5Z0hGe0cPnQ8YyFl4D3aNQlckZW9ZV1x2ewM8PLdgINREIZl0PtjcEz0XW
Y8J3A1w7Bt8ziOnqa6LcQTcTl3ZmYmqjPHrecqW9Zwc87dXCGYKDoC4IdGUjgP8W9L2E3hg8+gOr
z6AHzpRBvdhx6HePYqLsBcZrs+7MhoJWSjM9PwD7aiikHg6Re0dlZN9kde8sazhzYXh/fmQHHY44
P0bUTVqRnROkk91AimYPOyZ9ggIBeaJsWkzl+ZViC+PVz6kjieOQSilSsz6V9k9GZHyDbOID1GDK
6ecyuM+FH51jPXVrMRLxg/BA8Kue9xiQsNWpmPVoJI2ffTa+p6UI3jNR1XghgeSmTimwTAYWpa3m
D3/twzCDDzQ/uP2c73G/ewY93PWhakN1cIqKQyTGcoWp4Y8oZZVDcKxThJokp7ZBaKfYwx27b0SU
//BcIFKy/DmEdXrHlMjWnIMqbINdFvivlIC6Hw63CU2nSY+sf6t0UO3LXLd3dFcOj+yoD5APu2uo
1mYj0hsGPrBlTyZgjRdcVlvFUG0nArIQUi+sImxcVtI/W4YmzF/E1YVJEsw22ozwEjyNdZf+KhnG
jhgDvsFY80mBGuIRp3S5mACTLfgRIuhDfZNJOz5bpXof9mUnw58YgxrhPcYMo5jKHqM4jW62g296
7BGycze2L+Foftgqdzd+oPotKpe+CuH8zBVGQcedkwdGKN+TpIHnVk0wWqTmckQdlzd37QMrb0A7
To0vqhdPPofAqwwg3YQisH/a0xmTLiVouSDMIcv+WHXVdzJfxTE3OyK5RQXbBIz4U2YxFZsqpCYj
xACoG9U+DTQwrFTWAVSLiC6GgCcAfud4orDYHByGWWtrcNR7G5I7R4CB+YBwYwVoRK00z58PCenq
pijqEx1tya3rCYzBvpIHnbQgKasmZ9/ERK+ecGG1jnpwiiVXJkOxr6G+11Dz7wGZPquOgmHSisFN
1mAL5tjCqzEKIp+s3I/0HPEql6UHDmfc+U3bvaqO++rg86J+/nlMkBsbbvduDhD6XW1Q8hsYOO/z
9tWoKAREE5z23Faa13JxC5WFyk5FSz9xQ9ME4l4JSiByLtBPGkgpmFfg9uPBjkQFM0Sd+0Li8VXC
3TGkSNdzVPUrZRXGNTNZJAxzor8QjsQNA3KvrZrkSzs+GJ1UTxXbms4b4aUGcPx83iBV+Tebi/Zd
ChArGKb2scJos6oMo3qcquY29KzGwnauviJM8VhjItoWQxofwJLK58GOFqQgp+1sX1vYKnQ92Uga
qBwNaodaZA9IrojfDmaZ+8I3zi4F8VNCssrBNTV5CmrN1LaMJiubDjfzqeF6brrNBxy8EfezfCLX
iwDDRBpDlncn0GYyp7kmQfsdMfHJWsQb6jVX2SLnROg6ehF4QpSesBkW1evORgGSKEH+IgkxOX4W
boIx+aEt4heSbe7deG/VhdoMaRCs3TlDXFpkJlIohyw0jmoRoLCpX2ZjOBmmeyQJ8VgvUpUl/RP2
ktdKxUwACGAkjo2E670g0wPFaF7oyHj0+1/YQvfag7lnGW+thk8QPbejtSlRzKqaOQ8CWomSFo85
AD1lh3fUtN4t1mf6hJbOP+JlPKNTweQyR5kbUejmRaoTw0eGcjebeE3rRcxrUfUgP9EEaATRukPx
c1H+Un9kGq+X4mxnNzP97krNHYfsf47NrUA9rFERNfeNlTZ/Ja3/JV9kxnIRHEOURyZwFzo/DuMi
SUL+y51q32+1i53E834NmlSpg6ZvMWVF1SxRN4ukZJIBOQafbTbhTKjxZ6CGWgJZtF4EUuijF07m
0h0vDQPrGh11RE9NhI9XPUoSxILsu66KR8Ven0M62DuosdMiywr0WXzDm3IRbAXK7aAztiKolYuk
S4nnsgE4en2K57wuV8yTrFUP8WqRgw0Iu4jDpIP3aYBcwGQYaNsbMULOAPTkadGVpf84/KLqK91S
Qr0DLALOT67Z7+0zifNkkacddGqiCH6tXwr4YRUqNjXyGxPNMC7Ns9LzZVrk7q60Mb1X38pFCM9Q
xKs0/fn5m2WSXb2WhEwxxLtSuBc3dyZ2AOo5XQR2OKOIZu4vB9NqTGcReJDs6qPJl2jztPChZZnO
EgUPGOAj4KeLlE/Yp19J1H2RGwevg0UiMJbFqBQcB+a4ihZTQD59GxaTQOfM50JCH1O4+PJ5T2gQ
qjS+gmYxGMT41Ow2uy41AQyJsnW9mBFCXAkKd4K52BR8KmWC0mTFslgYFF4GbpQsyGxsTyx2IczC
lhzN92AxQEicEKleEgyLOUIsNol6MUw0i3XCSKZjgZciXkwVyWKvGBajhVgsF5+FOybGDqB6QXJi
MvXYWNE566z2kndNzBW9BZHFwqyoZnFKVMLBtZg8OA/BRCzGD7FYQJrFDMJ9uFmni0EkwylSJNzT
a1ETd1lsJM5iKEGRxVqymEzaxW7i4DtR+E+CxYji1ie1GFNQ5OcdwKASFwe2FW8xsJQ4WUocLeZi
baFgsbvyprVbA2DzSuLLPuYq+C6c+L5F/bsbpmJfl/JX2zbTasqobXOqCzgG9sZJbN3Rt0gYfCK8
PfXq2Q7x/Pqt9TUp5L0owq1XMnm2nwvb3YzC1deq80+VaYp94z7Ui3+LjP6Znod22y7ergCTFzfd
ea0W31e/OMCsxQt2TD57ujGIxYtTzGGiFZXzjpTstElN+1S5krhtaPhH9qAgV2FohhodYZhhl/My
rScj+V6k5qGz2RcyXuZq2+EKyqz+1cgl7mhuGJuoN1eRap4M21Z3/zfG+p+AngWaqPvvxlgf3fev
LVnOPyc4//imP4ZYvvcbgyJpu6bPI2Rmhkh/BDoD8zdpusLCgQNumVAlX/rHEAvQvqTy2+J/FnT8
Pw+xbMe0nYBIvbT4Af8Rhd+RC8r5T0MsRxIlkdITtueSZ4ai99c8Z59wwwtLSa2ytvWxGTsPJGRY
XFvLCinxcOJrMyNb93UcwGYZ8l0dN+JiwsLZ1cAwLllutjvEy/aiyXfuBGWAGIFGa5cCXrh4uuNO
mFYBXRZpsJvbDttRWUd7o1XzuWzrbG+4eYf/JYPtKFK4sMJo9n6OAAcHcdwXkxuehlpYyLCZe3Lq
lpu1P0DMzMxgb9YmNR8piyTp9fWpL+mBlzYIZqCXkHOmLD5lxOcONXv1o9n282HwWnks4kAchlCZ
R2q5vMMQWf1RlbM6pp7E3Eun23EmAXIMrBbFQQbRESp/dyznNjiUfoC5PsM4NNcEy31zMCFWQlrz
E5xhcAvoySkki9TJzU7mlBWHejKrk6nT5MBNpDtRfmTs2VOaJ+mb7h6Yo3MacXPue1aGpx4b+15i
xj1jtKd9SobFeTCTal/Mqj0PQud7sxrGM70/Mb1/pn12ujHcedSZncsudXdGPkeX0unsnR/kVCam
Ls2uTc+UQhvdbkYeuAQtnMvYbe1LEDYFF36WXNTYJjsxLRzJzDC2rNLzK1Q2n5o3p76ali+3dWAM
1ww6zrbHQHwdk3FkStb516ZV3VbOIrqh/sDW7ZriRuUyy9e0bcEiIfktOKabA0l8y21Okjpd3Lix
Cm9WRk6XtXiK+7C2N0YcVfd1/GjIutq3g59ueh10740acAQVJEml3+E1Hav155/HRsaeg+DH758y
f8CdpqLF1Z55r4X7Q6m6J4nPVGR0BvX731KiRi2tB/rfhlq/l/Bt+RWasdWJ/iwchP7b0GQcBwrF
/POj3x+SNtlCZ3r5/Mz5+xf/+a/9q2/9F3/2+W16ZDLCsfTaQEcKmFIaVBN2YxCeSsQq0EpmcGcy
ibv28Vxfy5I7YVaPLSkyopULKjFq5HSJ43sCzenVrIfkhpHidczABpDn3LguBMQ85QVNYqaTWSDE
AdYgJYjcX3k1Eht41Mz0h2gNBpm6OUzmoO4pDCPo5pvWBmITc53Kx4CXBWoXVZ6Pwa5i0apB2F/Z
UZsbtsPEutls2YPuTy741ovxgkKYXfN2eJN5cZ8BuDzIUt9lqEgHa7nzBosDmNUYbsW5IHQ9TjbZ
xggDUOzOEF9M8SBHljxcbTi2lHSOoZh3SWOHewlIbaXoEcaN5KYno9BvcKjM84Jj31KsRelvabc3
ilOzlRdn7daCf3GzVdTdGhKXSPa93BUGDcUsFncm3qIm+xEh8W3hBmYMLOD0BYV/8wrTXKs8xrpX
kaBKYDiZ2kleCS0RiwNQu8r7GJ92QdQnyFlXpkXK6g3nT+X4zYm95bSP45LB7yDmUyKb+1gzGiHS
kOCPwiw2+y1MlJC1fxQFLPwhgzmmhUHBdZzDFFpPtMyh3s9Tc2qAgRnlSB2QV5IkpEO+2lCxXVzS
mM28W6XWmlCvvjpZ158STA6gjf3FhRYmmyaLdxkbYnOghr43uvo8LR/5tUG8hdmoF11UlMUXPxVk
yJclZAftNXOhnleNPidw0c7Z8sBZT86pC12gUKXA5Ghl1YGc1KnPnPBMHMNYjcST131HkDzuC5gZ
6eSIbdezU52IqAFOnJjw4na/lGagD7gOHmzWhlfTluFxaqvD52dT3JoUoHGk4UTO74e2a8nFNbdK
9RUDDvEFr1f6aEm2u2kig3UnMWuVrh8da4hhK1wL8alsdbRpDBMWHWbSg+k75rrWs9pp10x2s4WK
Db7XvswY5LZNRGIzbqzveeg5eyByr9yiinNsR97KLdEjIRUe/Gp23hx6aTy/L3c95hvYrFb8IVt4
sLF07Vsq4+BBivzFkzbFcnW8hNYFl9BO2tskn4v3sTB/QgamBryzxoOg0poS3+5Zoc6/+f43PEcH
grvexxCHR7u3pyNtnXeN9CwsblVIl2NmPbhkLHAKOdmmGLNL5tfzwyJ3A/un9iUeK6KngTgZFQ4x
SzCSjAESHJO5HI4NyFO2VcvnpZ9jGf38MFq+9PmRxfG2MtJRH3pqws6fD9KPs3NragoApugpnnjy
gNi8EVMHKTnNO3ilGqUAzZsUR3+yb2Bj1H0p+whMlhLeaopHuQlch9laJuPsFNoYcw1TNBfHMTjJ
JC+9qTHjhBVyjM3cEDO9oobOMLMnJxs/IoeZKoy4EHhfqW5GN7Hk74sMUiHQUBgAL+xq3Cciv+1x
ABSw+fxzhz0bM+b6I6lUugsBfu2Vq8a3eSIlvXyjJXzabmTBbj8ai8dpzn9pb2y/FtnEDmV2PJho
jXlREvfR5zf4Q7xsPNzn2ozkARSU+P0HzcPBkm7/JceMs639WOwHFfWvZpkuDY3t1xJc3roBwXSO
/V4/iKX37fMLUUTJNkg3ec+uyzsPOvd//01NN5yCIfFe8lnGByIBJXNNL/sK92r5gZkro21TNTW+
HK99mVyNAsFrBPZIYEqk1zEVZnMfLFn7z38S+V886RTwPYDbis9MY/T68yd14A9tTwWvYLu6vT97
zlZ0Qn1x5O+/yej8EYFcRUfN/PMZvenx8ze5tb+A5tzw4kR6uKluBjK/PLVkar5HczZe/2//8T/Z
f1gC/fvf7T/28Y+v2V+bZv74nr9p6OBfAlPyYzz5x27h79uP4DdfUP/nSdfk63Bc/rH54E9NmgVM
dHSXMeGfNx/usl+hQ+WPGpr/SEGXCyzmT5sPiwowwDUWeyNSGoFnsdn6c8+MHGlMLgwv2FsekTH8
qPuRXRTXrf4xGcKPkAxO54Iga9KPoMNeaW8i0tduXq57WDCY13cqtTZM/ACxLApKRf4R+5a/CiGl
4h/b+9R7DbiA88rdtYO3dqJ+5zkum+wep0zIaoM4eMr5JbltVc8i1/vOce4s/KQ2FIpI4xhy0q1V
Jpvch/LVtExnrbUfgTmW+cbtIY0YCEg4u0fx3NhP9gBW1thhGbgzTZJYdQKJuHmpWLXtk4J2EZur
AhUa6VJA7YXtBXQX06vGj3HR2cHRVfpVzNyExFA/GX5KNCG3Li3h0YvZfsPqR9HMVOQ4ace19r1v
ZgXwaprH+2YwHluoCBtrgkuRZO7eYZC+RmaUp9D8xsoB/Fh3ykv9PSMDtsMi/GLSNbWBLpYfIjHo
je/P1UHFTvUh3nAINx/ZzSKwvNc5/aIBmthHIIobhvv+ofa8O3Nq+suEvYrSkv4iuizF3uilW92H
xYcu+gfL8+xHo6dBIvZzvKfFI0618VvVOA9mG0QXBKznkkXQPWs+AhVeZ5AcwSXMjPjiBFW1T60k
uRruktIX47iw8oibGW1+m4OPhOTslzgh/87McyMFdc7U0nunIU7gxfThsDG5OO1VNyabxKMctPXH
AKiGjvZToZ+8AiK+i9P2FMNUfwI3XO4wP/XkdKX86O2XqAKSk5Fk6yI7RQcy8/tRktDEyNtDmkYq
toetB1WVAB7KjqLJQJS2XaJ+iDtITPuwn92f7bJiny3re+8zmU2SWj6WBNERQiuQIRWM93odu1q/
55N+swkSroC6Fc+RB0XWAz763+ydR3PkWJhdfxEUDx7YpkP6ZNIXNwiyyII3Dx7v1+uAM5qI0UIh
7bXoDCarq7uKCeB95t5zlSWmR80dXsw5I3I5ikbmYexeYKo7r1yNm0bBdXexra3yoqf5zXuq7w51
cmycNZPntfTlXQlrCDjvekhztn72HQZ5eWT9iVWWnGGJoOyylL9lHvvaGHr2D9UGVBJT3VpSWCMk
dYwoy677iiL2FzrjvzcQgRBNQySPPeP2rQ9+9Ob3I3qvRg/8lA7X1eiThYrKfZTO+lVjz7G2c+Po
yEE9DUKla3x8/R/kOoQmeeqxqrp/SWzEa6LpuX5HO38FzYAb35P23e5tZKT072tM36yVBiEC0aSE
t+WFT3GHaznMLYpT/h6HtoybR4677Qy6p9AG42mcKBzLGtSwEs3A4l/O6yKhf6g3A0y2jw75S0MC
wyoGoX3AYjLfvSR1j3bbyJX+li5HW23lMdjGrj0sqXmHIXaw1iemvRL4tb7lKzbAqx7a8XnskvEq
GDb8x4vREY5SdQBrPV08o6tOmdqa5cXqegdR80iCqk+abhnH05Gw+/DRt7/ptoO5hH1LCM93PpBN
37PzgmtghofWpSitans6zzX2NsfJx+dy8avoCwdUTN62Q/KxE2FikHe7RLGMhXObMxoIsPxlkCP6
XXsWsa9FawOjzeUOA4okqXg0DjFgraMc4Q14ssFU7XoT8QhqOvdiqjbxYI+72tcgPOZxfCWCR4Fi
rP8OnWo3k2v22xl9M8H15h5W812rWms1xu0U9ED/4KWwYvG9aTo5nZPzpJ6SBaCiHqpYervEKIcH
Q6vHDUqODKeVMtFbjPqqqqcG/gmlvourg//82PZ/e/6RM/ruKTa81ejpPLKl/keMrbm2hho7wbyT
PR5qmM941wpShBmkbx2Wjj1axiEKfE27FmldbG0bD2y6ypNpN2fhVtX5U1FVQWK+V0Sduw6fd4ko
0Y6/63xY3ArETU9F/oql0Yge0hY6fVrEq2yMk5udsLSCO9RsOjQOD0aHO0r5+QMwfHytFnMQ7AIH
IiMbEJjek11rkpqZcC1zks9amaL+qtORjMeU8Y/s0xvOEJKGe2Y+KSM50/WZvVBj4RLzhn0UWcWG
NvsBFvNwpPjr6BIqbCjeHG3m0qhfXck17Ta9Qoc3XachPmJLcI4aWdH4CXsHm6VP3BRbhF2fXvs4
1nfYG3po1NNw6CNxxRUdKMOEL2UwDe+N+mtxC5s5tiuVv8gMrNfsKiY7ugZpGdvln8zQWI75oA9d
vbk1SCxvKjfYttl8UFIlSJLDSp5+X2pHYybgGa2xtzIZxAtxXOokME623W5nsCPIo90v6Y3OQckU
chQcUrTNOuFZoLCw0xJkb5R6vk0rGLCSMuPoKDSwTRrWHJ55/aRb3aMbmuNlKnqeP2S573PSina+
UdNxuPHwJCfDgMkybwrcGk9z3m6jCD+9CMPuOjTFZ4/Cn6kcoTx49xYHAUDamOnidmDLtFOxhz/G
N8D1TpB+TRHvutwS5N0l0XPVNx7B8uFVr9yZjPoO7M/vl8WQqVOVTMe2qveQcuUqmcwFO2QTAA64
F8bQt2jCl3qog3aKtl2h6VtdTk89Bva613NOQdwR0j46GZHkuo0t+XOGhXmoZ3EGb0K6AlfTWm9Z
AcFcWmWm/KsSxyPSctgppdc3hJIXWzeaDTfIN4sojUmLPV78xHhsnOlWkLkaLSPfoSHfPiEpI+4h
a3AOuO2zhUYgQF9B6gAVVrEwXVjrbQ3wNSoXl67p/1QTy48ajfxOedM/K51PODSCpur/RDErUYIR
H5yQE1ED+R5FASKfPVRBvLdlCtDAbdptXD5YaqBiYIPjZPoLrGg0QE6RrbRGvmfpcM9ZD/oGfkrf
e8yV/0nUXcZ6rnjTwK1lJm70dtqWM4MuLa8+PZOtGxCAUwSrgFGNWCmVX4w+gh8xwwtBjuhJ0jgF
9tGNBOkbidtCotHNKqbZZc/WRPFdY4K+sCYYwSTDjzbPsLYT88NGCdTJyOKn6ZxqI3e5CUmiql0T
1diMSaArcGh09uIQ9L+cKD+rsG03AzGhmJhTnOFqAmOtYpy97l026sC9RUY1+GDDLV5L3If4flln
meTslBYZ0e2DFvv5yYrpB8WLdpEoYdejYHYWxyyR5tb4sfLpQkf/VM8sxIVNNF4+fWpxxBxnYObN
0h/iKNkyOXVGp2ElKP3nATk+FcAORxL4Gze+JpaOaC9FLxFuE6SkgT4ydFDQvSz+7gXLblwN7tlg
W24UVr7GdufvPbfVMY+qk5zjN7QEaMjDHvec1n7kMsETNv8AHP6cDZABhpncpyENImV+dKjF0Glr
ay0HgDNPq9R0Dm6RgzVB1rJWsX3PSg2zRwpNPDI1To1VYfZsD0tc3cg6Vm406buclVheFe+sGF5G
UjzIY2yxJsYC50nIEsMJctkCNvRLAmtCsr11+RfqERxZ8II7j7Yhi5qvntT1taGcL4c/A7ZSKqbk
ubFEtxlMREDSNldjh6S+jvuDK/T4xeE8go2NSom65SUVHOVj510zmOlb8gsJH1iShaKCyCHSAOX5
9y2o3YqLhVLm93uybUv4T66dsARgd2wM8F/nonvDylueLFTra6QjM055G8uz1Y6PHRyy1aytyzmu
38zM/mgzMCsN85gHEZsspQ05vFHjizWA8/mhxvtENh9WBN0Jv4z2VNTHvt2Vqu+/jbYGbzjDZMpV
Lff+NMvT70ucMEcbiT88aksEcd5176HQxn2UVMRCeOH8ESE8Y8s5vJN/qQcqAUz8a0rrPRzdWW0V
xzzSSfF1Y2gBnG/birHflpLKufYVfCetndYTORTnRIfgQDdI/DMDoWBitypmL153nWD8MjPERq7h
Bhjgrlo4/jE9B1+W2b4T0ePsRXwGB4TgEKC3oiY9+fIHR/9WshEqqQk2tWvhIcIwDwGjOhuRod3H
z3kw1rU+GSSCGcWhxmAccVGuJGPePbsfur0E2e2wcIRyCp0m69ur3mZL5eegywUMPsnQOU70uHvT
+MmTuL0REwDVgXg0b3CwXfe4gLrYVmthBnjHpmPU4yOSotFu2ey+Mj72MaUUJScvlrHaaqx1uGQ1
jrLY5p7G48QZ7ePc2z6atfopBDsk80F/qJQd0x5U+doOkVC7ZteeKtJrsBJ7zT7W4+6kxXDtW90l
dqDsAwMd+z7r9O96icvuC+9MONNwxBxY3GxSVo78m/fC1GzQXlpubF2gq2vRFOmJ6JR8DePy2ccp
uwimrI0LnABsc0qrqXVrt7UKUMaauy99491y5/jQtISYOAbEqtQsxaHreOA3cXUrHPExt6CtnZKo
Ed0EamD8RBx8Q9+jofYt7v7mRK0YpJlBLpAWb8O53aKcvmXeAONmottyqHeKtnCObNDelfwAaUT0
qohfEqqOYGoI1IklBM8UjWrlZ8m+T+UQACdwXO+9s7pPgazPWSSvetoTtCZNk+W+fMGxrm9Sa+4h
HFrZGcpMfo7JEKC8QK7I1R2qztv2GddEEa5NwZakad2n/z/x+r+aeNkI5v9PE6/jZ560/z31Xv+P
3/OfEy9d6Gzc2ZoLwxW+z2zrvxbuurAXR4kwTIen2+/q/L9mXsb/oJWl7BCs1CGzeEyi/hdB2fsf
vo0GWrCLt32Xyc3/y8zLMJd05/829LKdxXq5/BGdhQbzv9tG+pDdZq9DpHRqqz3onXiN7ZDIWiHj
LTxyCIlWhsK3YD9CtQEKJxne8CykCKV3EMdsFIhZcvfaUuwNgb21b2cfvpRwgS00GFQpHQLy3wYW
bed+MbE2LNNr5HjXzimtTQsrejdUcbnXQ6y4ZWljhM15ipEgmm1r1snYy2vrHZqJoKtka5NWgtsm
MZmfsGbkyRM/aKVuvrDMYz0p2eaNE8lpqSzsY2E31jHZWCh1gTVg36XZ2luLoRcI3LQ2WjsJkMx5
j9C0LKiEEguwN2NfTFggsoQOL4wS5Gks3HFbFHt3AOFolbM42Kn5ky7aa5enx1feLHkhSNjcxYbM
s8w4aIs1GZvfu1jMyjzCyFtOMTDLxco84ml2FnMzgKAZrXe3s1AJP0yL+1ko/9mL42wH0eEh79n8
xloGEADntFgs1AjVnbKJLxb67aAU8U+lJd0l8w2Gd7DE1tNixo4qbNni16C9OLUXy3a06KKsxcYt
FkN3sUbZmj20+LzdxfCdL9bvZjGBRyN2cLrNeUeUElKqJWrWtWZvG/fJeMDq6px6egornuyL7zjF
rhKD2qY9s0DTapxj/GtHX4zp1mJRB/j+itD1Xc9Gc6/Mwifqsf2Ri7E9x+Fu4XQXi+U9XMzvxWKD
1xdD/Lw4BpzFJG8vdvlqMc5XchXjWr/bi6XeXcz1kK+3IsyZj47Wo9bO+3ZOB3QYPXYXvPkdHn1Y
pSEiD2z7nBlU4ouVn4gPxW5hItJ3efEXu3+yGP+bBQEw9qMkD8kWa7sS6bPMmQnGEWzs5Z0hboU+
3Qnnyjay1ruDMRHDoedQgcHDZoc6I/AANhf/iNdi1hnyOrD/cEi/O23jbGZJw8G5NG8sOEUBKFjQ
CcsvSBX/9VO/efAM96n2ugiigvMnC1MyMdz6zuS0fm6h4vRsu/XcgDDruzH3QZEFBTYzKivnizFP
FCj6YXL8qiv3+tbX6gcWOw7Xo/yJO+VtGlMsIIVs3rtjchV2VuwmiYWmKNW2LTMkgBrniyikDg+I
gWMxdlThTtFsWlRgG6+PkQOQf4pTwDq0rfYyl8hMXQWWZdTslQqbKDAd+d33IBFcS/V70GoTi12Z
7v1FPBfaE6Gw+BwDq4BLRzWybezYgNOUxlvLiZs9bNJLBtpy7Pz5MJlNua65Co8VxQg+MOQ+OLRF
+OBifjnjn36lGXOvzgQkneeUS9wUtyPPnhE7hPaHn9LwVDMmXEUOeFHTsY4Nhmrif1NGFaTkeQr3
94rsLRr1PA+4m94jVwxnCRp9kq3PgAGLlasBZNeUZD6hE308q0CJVh15Ql8hgM+3sPHWs6GHxHfz
YPFgDB/86kc6zrjp57Fda009rUwzPZCAIHYlp/bK1UholW1188OYsp/A6p1I2h+9s/6msv7HijtB
EbYjEaraGTHkDE2HoVEtNA0I2ZAvhpLoZncdpeRU95IPYUFwLCyOeILKIaKfvIRt7c7zR8vlttA7
5gKORwfQw3Dtk+ySXTxOJ7UQP+Koem4XBkjZ2hSVyBbqCgICEr4fO473Scva2pzy79TuuDkrsMGR
rKc9uxxGPIbcJuOnTE0JHwQWCbaOe4kZO1soJcPCK8mr98aFSBQ6iJoZMrkrcvisFe6kN1ukDTWr
3qxVJV5MPz43s/bmOO0VD1kRwDZdmPbJsWdxEi4cFROginiLgKtApnVWPogrYLH2hh1Ah1OCJums
G9OmryKatGXRuRBbOAE/B02r1gxNAOjwjHmYFsJL0nRIeZ23rPSfhnovp3paCyJ2BuIwQvYc517+
g26GbN10g3pagjBu6cKUyYHLlKl2yLGXX+zsJV3W/tnEPJijxVx3uvNVWaOPfzp6A4B5kI51FxoU
m8Wet9aB8SsJhG1cWDeuftLr6ZOhcbtyLWg4qnk36/GZdHPsCbgPNkmDBDtLHzFFvbVOPe+5deYx
biB3qi8/0uMtX1tZBa4AFg+ATIIMBsJHo48aWI/9TbuTruyF4TMsNJ8GucJWKeNH+RGJawYsIwUj
b4VDiC/m32cwECOGNly6gku40j+aJD5NKF93dchQC6bjT2zQ8UoXrEELdgiZg9uVnz4wIvXVLmSi
HkSRnb6EWnaP8uzTuUYLxShhPJyE+qOuzw9TilYckuqHC/goMbwXYB7EJqfPXdF8zQCSyoWUVLoz
/qswyXAg+AY4DNKDZyK5Et16bia0wGaSktUVxs0nuBNeo34OV7Lsb9JqmsfZXzQqMuwe21B7MXIw
4LMvvJuwjsNiightJzoh7AMailei5+G+eCeghsEWxE0xLb6KYnFYxIvXQiyuC6rwbDNEODHGxZNh
Ys7gCSWv7uLXEItzg3tpET07lwHR0imrdfwdeWTurLLOT6MmcX8stpBQyXmvBO6PXEFVcLIkQr0d
HVrKlz0brf49QQQmqC4/KkIhFkhZc8hGfsYkRwS/33ecGp03fijmd36yRWrRk7hjM87XNJwsBCwv
YUPP4ADlw2BDxhOFtc95TlOyQKfQtOyQUVmsjE4Uh45EhA2DefvQZ8S75vC/bij8mpPmK/QviU6I
IC9QI4y9EedXrU4tTuhhFy9wCD3s1QbsUHegfEQv04p6PyXsSCPNgcujs7LSsQI+uWxdNrPBM7Ce
MXW6Uxk+aVpHkJPirMQ2Wx59q/mrL16icnEVZYu/yJzZIdGagb7G6bB4kMj8eMKSJ6gT8Sd5i1Np
wrIkiT86GmjRtqVDgoUs1N+80NJ7qBdEOI/ej3SBWwrO3h1Jq862j80/htcaF3gB+bYvhm6d6z0k
Qgwzi6Oqw1plh5t6cVpNewPblb34ryY6NrE4svTFm2Vix10r+JSPRpR5q66pPfKi/LWehbi6fO8p
g/3sVnAHc4zLA9Ppg6bMJvAyd+2KZteIngMyCZcsZTY6POaJE6sQDPkGudVGoT9FwxCMsfnV51N/
xRyXvdolfGDRjQ952yawJaHCYKssb02ufaRzFgU04xrBw6CxywQrMC0K+K0mJ1ym+GeLKj9EI2HK
eUR4s7SViR25yIOowuWR+DpmlRCx96XVmuI9R9O5cngm2QO3sxZFCWwOMR8zR9vljGavMbdjMALx
JQg3vtoR1lGrR9vfTuw9tCG5o7PPA1FoCcBjSOQcn9FjP4CHFAJ8dPUsiHTfpTMEZPiFL4mJdc4g
Y/joz26+C8OYO3w8xVSDd63sx605ZtlBmK9TXZjX0s0g4fZTUHCTfNkm2rUuRMinagbiv/K5RtTx
mukcOYGZitkqrQanHc9N3fPcLIW9bnOjuo6kgU4VTL0MKT5EQhsZQJW8N+ly7NBz74osrS/SZ0qm
Kq3e5cs2SsPPoOXKe/TLPdaF7q7S7JxAitorIsvOUcZd3iGDIUgEpPNYv7fVOSzgU4343o/51M1B
XhO62zRRtnbVfEKMNuN3rPgbR+NIaEc+31wVf1iWOR/g7suV6iFhJPQmZ5QWftBN02NcTcu8BG6h
ssUiaws8Qk22Eebfx2wecjq2G82owkWGaaUb/QM5H+UV0eCFFJbHSgn75Kv+i2zBA+NKerh+9O+Q
XH0AFurDi7FB/L7rEt0/pzyjxibF0Wa7z+gUUWBi4z4m1CYKoZ0a8/RPp6AxQ1mSW32QFQS1hFTA
NvP2tW8GhKkgSAA0mywFcdK6f6ZGFTfDWZd5KO8xtk+VWJfCNcxVO4X63nBmM4gHQuZynPSybNMD
RPN6V5E4vw0VGFcpzGM/WYwoTaGd9OVFoGlc6645BB1zvafWfW2H+sMhimVnT/Bt+fBTe5jfdGCI
HtI5lvq8uLPxn1/9vqXaxgzz++WUDaeIqerB7HKkn2b55hZ9F+SRP9xmtn9bXENNQNeqvZJ/FgKE
zt2Tl/ydpbAeeHCsnVSO11qb7gMUsKOILGBLOM6fJXYsGF711++7cu77u9BJmohH7TmB7bKDBuxs
Khy0k6MAxiW6vZiWCe/Bx03LRe1rDz4ZfY2JEFA23HMl8W5alixANYOckSh0nqbqb81m+5w5U3em
1KZ4wku7qXRiRD0mc/Du9GkPF4h0MNNb/wjMmbfQzquHrlwQAWJ6QRfqHi1T7Rkkpw+5C4zfDlPr
DNOxJC7Me7OMLt0mevzsuTkbs2mE4pqUYBeTglhXa0Rn6xgQF0aMqWbtRAHMlofC8MNdNEl1lcy2
j/ZcLHIM+zwvLy0G0jMOlUJXzU0jtFvl3u33hb4B6YjvzOeQTdCOu2jeGZbtvzI+G9bCiAOZT7i/
yN/AhL/IeUXJxGAe9TvZjdvBUf2FbKlHy0nrV02DjYQWfzN5k/HAXsgnYsNEbK65d7eXQHBT1PSx
4aCccCIDmauNHWukqBWMQo8DDsUzx1x31ltiNjunbwkNFd2xsXQ4x8nwbwLzQGJU0myGKtW+dmOR
+u9TLPZ+UZkr6BzxJ1MhFp8z5xsD8nDEHD3rxc3yBv2umvRRK1vtRBXxjs6duPKMhbFjpfa+1rSz
u2SvIStfRyr8LKQbvUsTOqpnoUaPeuvFUQSRxD1RwpGynmxjOAMcSA5SRv/qyGFwTlCW4ZkYL2yP
n58nt9FoaBs/kXEA1z2/FNENUCdAkaz2b/ik0dE6TxC1WHnVzDMUgNpbZ5Wn0o/zB1Cc8Jm75l/Z
mlyfaRptskpvtvWYdGfy+P5xEOQYTG3rpGMwYgGWfY05p5S9NvIarqsN0yDMtXzjU0CsG1djLsUc
2SSeIIzfpG1xr/dhRxVVPpPLJW49civlGOhKQ/HPs8BEDmb1RKpWHhBhNh5rFgY3DWXsocnj94V/
dDHYQa8M3aMOwSsDvtZBd+XELdBjIH7bWnT1n9zSHmNVaOsWxXgQuw07MM/l4qrK9oPND2qKETCQ
2QmXKS+aSxqY/gz2Sh7T2C33ZIUU27kZ3TMz857RVjsHFuChV5JM4KHTvp6aPPJe43KGMy4+Xfhn
wzw3F8ufXOhgmk2GU9EcTf0dbdbIhURife8T85273EbskTElivhIHEC2rSbXoGCI090YVvmWwV+H
LmDqTvaaJnwJGG+vJEUe8bklb+3ApExMl2IEiGwJN7kWNmslQDb3lsd4xwh/n5VDsft9mXspSUvW
q72qnA9LYwgOFSnamgXdp2AlF2FEX4cECK75OJZ4XUrfPDtUZfpa+nkg2XGdXG3Yt9JDdJQzO2w+
ywSDQRVF30lGPmttHxvd27EuAa/Mj+DZ7T1usGaqTr9vBaSXLZEWjtri7SR4yehIfxbtLe4dZ9/V
fnLsuizouSQPoQe/Kpt8dU/reNoV5IeDy7QBfg10HFrUaUdX5OqRpB1MpMaC9bD1oNFZIWhRAkwC
NMHWL9vPOQxTtp3doXGgcoRdNG8mO0oAgvgfOXkoO8/MiRCwx/HCtm/d2Dk8vtjojr8vyPiLXUxT
g9fRcm7RXJiboq+TfUrQ0zofkV5wzE/nsvXXdRoiTJol5IjfLxMsO1jfGx2IF+VSluR3TR/yp44k
KY2k43huD5HHwnorZuqpjJsgcCLEOiuyFohMTkey5Ohzt6UETFuYglykSPOuxgyXjIwX1RnNFbey
fR0JtyqKtDzAG87OUDCyczVt9dBKT0ad/ZsqTT+mUDqePQM6gcyiYWO0+fukM0ctOR4OSitHrIzY
DHV4abuIFdV2cuQfb/QYH7AKEi7rVive5mQ88DlbxYATWL5YVZ9urELN91h5P3XXTPDloarCDbrp
UYjKPS+IKJupZ+DDYIZxovk6aRVC6JH+ser2aojOUTmPF52kpzWnyLCFAp/NKz4kfo6mBEtgJdql
Dlvt0lv+0tJV599vsTzqJrtdIQ+pTr9ITEPzUK3/vv+PL3+/+/u+m7H8NH7qHEIIieuyG6FxYAi9
dwhlVjNn2L7JIa8XroYyBkPCdcjVc0O09+H3W78vXKcFE8f+hxQAWgERXcBJpTcjbtKbHAnkllFa
roeFu/T7Mhe2OGYdQ3Sq3oMBZWrljadKRxCEkdZ/aQYG7KhWk50BzIaOaAAVuxtgmW76fCFPlFy7
WsfTwWcntCJkyDsl3cA4nywDgp40zm9LPhFhNDH6k2r7+7ZuZ4/jDx7w8ou/35pnUBI4Tbu9U2EH
5pqRwBs9tffhPcGYbRLyuLVynTMx+Op/E40N+WOV5j9lOM2LHYYRDaImCJ73H+txqI5UKBaqgoGR
QjzGB7y8LqSbEJcVXvpzM3h60C1JDemYXSiZpm1s8ItV2wIzQL8F0qXT/lIpkslYEfrVmWuXMwEY
4ZlWAD5C5jKqHNr6YaBgOcIK+SBLp374fak7LNIYRcjStefmbBXet1lb2bEFwPkoB2Ke9YHQeF+1
e2xziuPDUS+DHz9ZkKGOUSN9PAEgBxPHttADNN6b4RhHWTf+45SGHxCtjYO/rB97KC0IJXtEHkl5
zbXCX2ezN+yGxtrLJpv2Zrn1M8z9feey5J+6VW+NB21yuHxxPe7HYr5mXfpQ8Yw4m0XJ2U69qCxE
nEk1Pboi/RkastespjxgD2jxxMUPPRExjGMzsnhBmJLoXt+jllQp5Q90/TUtSJj6e8NcxzNj2F7V
T15k/NUmVvy1vHYudqBJgRgV5gtc1GOHlANHL0xSvDIjMVJzSpQaUViYiQk3CIcbJGP2v9Nw7lg8
k2zHOpNqH20MZ0lgWRohl/y2fqEid5lExGA4V0/zuWa7EyDHJ191mP7CvcuCPUZpUdADzF763tom
bTTc+oarEEaBpVfJeuKBdIxHIiQGA60rkK7AHSIqXvMUpbS5syXdNR6hI3z9+Yi+FKhkn3K0Oojl
+sTkE+qGi5bpt6zpzceYCis1qvlkAoc5D103nQekKysnJN3ALpTJqV1zTQG65HtxdzDhUW7STvaB
1dnwWIvpmUPtwliyfvHgxR86SxK8AW7K98YYzfG8z6dIHVg7Z+dw2eD+fsUg3MKkMm/djPAie3kh
zJLEMXs3J9a49ZigrqAKoCg9+aIj0nyWzE0N7h4jpJqsP1op1Co3IQ7VbfsuSzJEIr37bFnPBeNc
8aCro0DURFXMNc6LJNPL1TCI8FA/9TaNimbOySmMjXrbD2qidGZE33vblrbdELCXtWmo8T8SR50Y
092DtJi544utacVGFEURgBq4aOSkjTrqDR7O5Q797Cmb+HMY3GnrWHBSy4GNd0ZYJ/uCotVhKsDN
GhrXWJuwfXKN6aeLQ8quP8rJdTYhKXpNNYK6TpNHwcHCznsiXnL49nzjSZp9cVbRSiwCMMUnQpg1
UYp6Vm2c1nGDOaqfB6LWc1YFfU6qRgpSH7VAdTINtU65dUHeaysjch3qLmaIda1/ltlzLHsDoZMD
mZJCznH0p2nK8MuHN+Gg9ZlJYYd06wFTeme9AB41RTfgVgexPJ31qNsg3/IIZePcBv96SrLptSGt
ZasCr4/6gyLGL+VaRd3+TjYlYhmDoYZpzQE2fNiZnUBJ2DuPuKOiNzc/Jq7zFBO2sNGYg0Jt8CzG
8e1ptuvxRADYG3LGb4IMqj0OxEVanmhIvp9GiBYEOfZbBt6gy+LoMWEKR7APMZjmsGoJuM5ldCIf
9ZVp3iUpRvBBFbQGciHX3jR9a/Cd+qJ6TW2dLMnK/MvQ62y79+HEbQfJ2Ol2LGEIdvWuOnu0o27V
DySk4rayORfH6rxMaUzSoJqIsIl6+uelL8XIkFsRJij05szAYbaQTBtdGZithfkXTUMFfe+pHL/E
3PylBb7HrYHmZ9JuGLQAh2uMJef2YmjxDOCsPJnY2fhEh8fapCqt/nU22zMtkf+QwE2Bw71ukjPP
3QdTyp1fuFAWr/UnB0i3R9e4t0J5mqF9ohAXzjpLP/KZAFLBWmNq+P/RkG2YqT8mHE60AG65gvZI
XmSTB77w+3MOprCVxSWXHUlSmH3XWq1ZK3BPMN7A+yLFy/jICshoFT7SlW4wI8876GqTf1cmLnTN
mv8WttWfbe1hDIdX0+s/WcE49zR8inGYr3Ii/NaZshAM23zyXZjXm1b5ghasQdYWZTvoGFAt0DJS
XrMu8CNEWIbTraUFi1ajWfNDpz0TE/NsIRi8jVH5YNcsAGfpNwHpvjhrvaa9LEvn330z4jbSLu32
bg4A910+jonzAS9uxeqi9Fd2ZGGkbKS9y3Qb+e18w4xYsJvzDgTakx5JY0AMEBD1BSpmdoCOeyMK
smw6lZpB0Gacg2pq4tescMtDZWnpjk8dfWZSGrjjo2lnm7Le+oNAdj6m3iZrJ//iD+PAeCQRm77o
H+xEOicn1S6ItodLlbBTbBHcksW6EmzCQHG4iO309NVDhnfIWu7bAE5huK4QLDezqnbYHx6VhRIT
YfZ4KRSVrSbGO67OTzDhDDZl9tJpxnUssWpwXuZBWKQG6iLzO5OK68MJj0lk9O+2Qe1TO2Z0nlzb
C3pffNP94Hzgf/2nstw9aebet9G176zFq4cxsi56Nzl7k0wCu6z9VT57WdBWFlLbCC0tmEeuN5aL
ZMZoBFsk7mZZFqwSMeaBDhIlTNQya3C+8sSmAybS6KHynyEl1d9tTQITH673gFHl1WQO3C4gdrJS
D1G4bZWq3hr13rKyIoc50vZaVkFCTu2G8sJcsTWldzQWfpyxaIy6yFwrvekfilvCmBJupvltgfxm
HetfGJaPO7CI2y5kwBV3KDVDhPZMMox1ZWB5MYA6bIhROUSgacb8Ekd6894AXjlqgxexqzG3ZmQp
9MLDPtQruW1SNKhCJa8EUWDf02Yc1pHABuUCwPuf7J3JcuNKlm1/Ja3muA+9A4OckGAjkmKjXjGB
KUIR7uj79o9qUF9RP1YLunlf3spnr6xynhNaSBFSsAHc/Zyz99rim5ZP/cWsPCbmVjhvkBqjtU7m
AWUCG0tf9Hun6fRP510h4m5sWkBADFDjxhXRVvvRNhG0cA2u/WbJ49JZuAvG2ZCmrA1N1WQHwI0w
6LH+zkGByaNWzxuJ+XntyZHpUqwxoisNdVcae+EDZZjoH66nNr7FdduTlOGXvIdLrSGCCHV46M7a
Pre0dqO3olyYq8gJrYiJeohNiQkQmW9avEps/ThURMTC9TPXX/8qNB17T040c75+Ahy6BWW8q21s
7QLfPdq4uy6npczZ1CS7xsc/jFfHnBHVJlKzt467iN6A3TRKgA3PkOlq3LYbykVQigac4oEE4ikz
TWKZSPzUJdtFJBn9gJuKWwH+qHE+QNBcKpXkOMogJtQEXuuDxulp5IPhiik3wP2BtJOntfaVGSBm
Q6hrkvc9J+7ZjF002bkMiAK4oal/szGFmR9hhMLZ0cZqPVmXqo/AIBkIo82f4fDBVGVfMyLapC76
E7nU8k1zEH2GHT4lXtjR1IHZyU3E2bsaeuK27JzZb7rN9ewTqz7BMyfXSj2idHvYFnmIWzQliRua
UZTs5VR/hpPP4ZQgbgI5Lpqj7/vxrLwYBcyi31WG8Z0JBVDn6bVv9r7Sn7Em7mKR/8yi/FTm6SNi
2V8V4xu0SOOKqGvAQqLAHdXyi5meov6rtm3rn22sXivoT1n3ADv4uTewXwMkemF35e3sA9anF7k8
G7PCq1zK+Klkfmj64P+LvL3GRnJnddHPZjpJZEVKL3dhWXxvbC4K/JArI7J2tey/+R568zx3n0oF
Jr4jezwWw11WNdUuE85tStIbalAGu3DQbZ+GtmGR3mPXm6i0z8uekg4DR3a2Hencu0X4ZjE7W/VF
82GGhEx1DqVCp4Z8VeFnG5Yz/2RDTyo7H4nGgg+Rz5Dcb6Y7PmfExKwJd7nB4oA5/pnhxth0JoYq
oWXt3jaW4l8hnhlzjnPYd1ZmXX53DKfex2n4hPaSVW9+CEMEzTW+D+zN9SWuSXDPk3nTk/C91ozh
pzcqYpGnpTdcabuUk5EbDvatbFL7ls/9OqMQoeCR6F2LoXqMGq969FBB5jDuV3WmN3cmTLrncMCH
rYjxZqg0Y6yMwgcsrDN5tR6kgo5ko5KDbl3A5S0VPegWkgzkkg10VbgUjTCeCsm+56TJMTXN7xN6
1nXW6Cowi948GjIzMbdj4+TO+jVNhfFkDxqNYxG1cBT8Q88TeZ4FhfsImlxa/gjTYFojp2poQw03
LXPVbhxFcjJkAaRNVN9jpr9wwsldOMjByg5R4TW0cX+GqoONrCBgyLEj7WapWDwJsN/BCLexM3Lh
UkPAS4jHLZ23TT3eKhOXWJpOPiEeq95Z4uH8sNoaG0caHCkYLK2E3hyhj1BR62VHqihOVUYgW1yG
bPYxY230exvXB17lNt2pTdGmAjWPzjLPN0QZvaZE2OPIpE9XlmKjoLuiVEn3oIqX+BMvyAYJxV+S
QuNECl2rdkzIWnAIh83cZOvm3nvdIBzMOrwRg0k8an00x42zhDYYpC1Eg+cTitxEB0Wyw0DCQ7JE
PQydtYVU+8yORkH76dbZhXfiLu7KdNXVw1lo9WVcwiNGufTJFfUsfVXUlta+7DzSUJHTrbuSwBav
6oeNCFVFsz+S96pO3TObK1zjqj/PbXUXD696sy7wun6zyLew+3O9xF0wlX1h/tLBG2VqEjc305te
cWJqG3/JyoiX1IyM+AzqgvLFUT87mrT/wrkzeGYFfZrKn3/9t49P1togQpQd/Wj/jLRCZ4pi9X90
ot//57+P0X/X5f7fn/rDi+795jDvBt/HUMtlE/+zMhcWFt+xhMGw6HfR7h9udP03pKuoaF3bYA01
F0rW35W5FgoaCBH41YXu6N4/o8z1nH8U5rqm5Rk+ZF7TRwMLyvK/u9ELrQhDcgrB2urJGpdBv82F
/LTNXcR4LNDc9ptvYdWsjIhQ0IzJoEJAEUlsbqq+zYNGxF9cE1jhoWicYeKynRdBlZWfs0W7iUYn
wsT3kAxV5qRoMWhRN8S0Opr5UxEi42RZC/2axrLtCgiyBWF0DcJ2CtrknLFqp6OzH8tSPTIVxOAl
Wva9vA2mDBNRXQ44HwkMcmCPRz7SJGAn5OEh/APc4+0an9FFqlCMZrV2KJiRrJtkSZ5AwIDvauvQ
qcWaq4M27IhLKKPUWfliCG+hTEi8phbaJ3a/ZFXhxBSe7V8dhLwCGNbWt7J3zQMhm6fdA8PvghDo
4kejafkJndultlva6EnV7Caf5Bw+ZeiO1YjcqwFBk3H+VOYUCO/S6P19TvOdYGbLp0NusoD2yAMN
UaWXQffw9KjiBLk53Ps+HDJFi+CCGo58TeMNiEn2ElecbaVH7lcWQqm2ZLE22Mb3EETNdSSuCBeG
V/QvW00XkrrdZt13U3KDDCwio95vJ5uo1MTIngaGmyeOdVUw5vl7qIUA9Qut36RofNPC2mpukzNf
1fzDLNkrdL0kjtHCxGRxTJV1akAEID+41/JkE8fQN1TeFiccg/5mkhPF1IJlnaKqJx2l7okASMqD
yTTEa5OjA8aRMRFKgMSJ73FJXMKlsRUWur4yXDrCsCW1AAO1tjGzTjLDmq8GyqadOQibM7Du7bXJ
SLdtbd2SftBPdiFd2jekl/S44jai5D/J6E32pT7fG5HclVH2g+c3U15WE2m2sbPVNZ/JjweerYni
9uJaxbtmsYxr4Aa2FVpatymy+3xk5kUWM8o2EXuIUGNjE2Po2KYhQgjdSunqTNmw4UVgDyq6eW/J
sr6IcJCbbpIPHmqNwIpoQPjkpwoXsmZj0jFChmVuCsfa15kq7zVkwmUWp48SMJTnXt0hHJ+4D7YF
0NqrHe/h0H3n2BtebCDjd7aMFMghNwSyk6R3ELZ2Dc5jm7sm0LG+rQUae9IK8mfwewSNd8U9Rd/U
YB0ubH9fGHMW1I7xwwv7A7Y24HaW8Voya9joIxYmIZgYoPvcVKoCD8VnuNH9QT9zVlmhPG/WTpdS
Q4dDtzFB+hiT468HhwM0/B+DJvSwhexQw2+59m2KDWnst45D3ptv6lvfIBK7RleK/iK/c+kUa6nS
SI+SR9H4vOkiF5soaSPkfAOSTNf5BOO+d7xlTJnq8x0w/2DgxEJGJGHVdFqPAJB/jW5qnFRUhxsm
reixUpai0uvFQ0IuBaZavJvuFM/rdhTRPiGga9MrpoP4szm4NvE7isWloNnHom32vRScljxatDPs
9dbEVzxldzTrVxb+O858HHs+RbO4mJ+sC005g3Hcy4w43S/JlsBmObbf47PkH/v0ikUM1ih7isjB
askZ6qddG83jevLT8ECMvGPE7n3sXUNyd+803TtU+SiDwpaw5BcHExjBIO7QeU1GE+61lEN1Cudi
37qTw6hK+6Vk/tkgsqet3JNfwAB7l8CZp7ddjUc/pgJvDI5svUNjM2eWx5h5gcyp19zOyvu59MXO
mUYUW0hydu7ZIRbo4iqDy8k1TlN2TGILQ3uRAEkb0xOnJHAJMun3cBm6ABh3u6GGi4NJkCSuDf17
NHZgjWR8c5uq+CDd/rszVAG1saKgH6u9mSn6wjUSBWZqR0sUQUgf8s6BBgjU451uRHzqi7AEAPiY
q7K4t3Ij//0B13RNGi61ghqsawva8KBrhBokZImty1lprLfPkV9EF2/yVqXmWHd+jLkUABBTz77h
gyH4oGnL7wI68K4VOk3TgQU6ZzQFvUsc04EhjwhBOVVtSrhGZZJSYsYfXTd9Vo7yjpnqwWAwtU2j
7D5BwLue6rLZjEb/iY1gE+a9u8Wd1a+AZTtHJ0Nq1BM7RDNBf5TOxM4VSRhgyYtthFxqs00zu/L6
a6TBBXfJfhsW0JtS8ZW7YG/F88wXRCqrrjz5HOv7Oj0li2ELQhjt6JIuS61Xz/3i7TIXl5f48nsh
I+wwgLHPem+0NhZfWLk4xBKsYtHiGZsW9xgVUr0jdpFqAmeZXn2D2/uWL44zfHYBXGmBN29xo2FL
W9zf7eSoDQFrHyHGNWiUyeJjI9yFhHja8xBEfhacZHYiB/OqCJItp2+1aeYXZTPUbRcqb8uhmOZq
TWhHhXuu19+6xU/nLaMtJqNrL/KcPU+XBgQp2oFjpvV9lzlPMzP1tbG49PC8z2uVNOiiFBaoVWL5
t9b2SXq37OxSG21PgeSdquXeSbEBWosfkEF0t2uxCMoIryBKovYoBf7BcnESeoun0P1yF5oJxnMs
ww90VgxgDUiy8/zRTVr/sdByh6QJD1twuSTgZOhJVc5EU6/MALhKdtS0yF81ufOCOlW7FG6pr0wk
EodmQGOmL85IfYZaMcaHKTLLra9rO1Wb1Kn5T2osCEGd4R6sGftqMtkPzkyyQu7EqCuwZA6LN9Nf
XJpIMYyAFPkcqRj0wBbcX5PARUmBnm8rAzDxu8kCe8uHDE6FYCQSt8VDsXhDa0yiGqXy6P7MMwQa
PSZSe3GTAkEeFndpbTVv9uI3ldrwzlt1RjXk7crFk9q1uFONxac6YVgtF+equXhYYz4UNjd8rbLF
Qro4XZ3F81ou7ldn6uKNivImUJEf33kUOWhoGQt9+Ys0PiJKa/yGyeKrVaiy4QtP39TiudUW9623
+HAljXp6mPOhDbuF0FFWx68HEsgr5sSKXOA0K9l8tfYzpJ1THqzm6C/e32FxAVe8n0hTp6uzOISJ
ROtfjcU13CT4h6EOkaOApbhYvMU8nW7xGnuL69jo8B+PixPZWTzJ7pc7ecKnbPUGx+fFudz2ROSY
xXcCK4b3cYJ2MruDdhcLUb8ZPl40pS5OFZt7B2gBJl/GRYln0nNLydyJU0Fmug1yMcG/eej7Mtk4
Ru5smPX2aytVI5aR9luVZuZP9F2rXvR0dHFP7TMTwHwyegrAK3aKyY8YfISu+qaQ+1tu9Kgm92Fc
ggZKS0WnMOI1IsSvggRR2H2bmhitikXCGuJMQTq91rqYVJM2N08G6sreGJujYW3rUgHJCUN/V0FI
MtH/r7p5fqcv/ooGog8cvG+Pzoyhup7aF1Jqu6dBRh/xNPvgF9t6jdK4uuPOy1d1Wz43SDefSOVT
ANQR+tYiAzKdufFbzNCRRBzzufSzQ1ckKsDR1R6NsZ/WRlu5azGNyY7sT9z/Sdtt9IqFISW5gfvW
2tsdDbl2biT4y/xeVfaP2RXqoXE/B46mgYXebQditl7jZsX7x3DwoHsWdhMvx5aQiOpYZWEUjC3D
iBkyuIENH8e9Yz92CVhe+HEwOEOBiYhYPCzxUxCWbXnCpMi36gehHHFWhSBPtI/sLaBvInslb1yf
as5hrqyB6V8htk49l2fXR5duxRSoHpL0enTNLay/VYrn6zg3cbMzJEesXDB3E6JErFd7N8O6RVHu
biI3p6WmsJJFxZtj1dlBq6aEzxXavNQNb6dC+h1lNex0dtOtCk0r6NroeUq7eyCP5AslJJ+U/pLl
qn7Vjr8ZYe4G0eQ8Fe7AsWawX0STmCyVW4TacBWYH9vLnlz336LcSu5lGD/0WKEPpdFR17UVAzV6
cL6/jyWq3nSkpWE0wlvVDlcxSwWSgr71SR9X76M1g5FgErD2QD8T7QNDd0yKc1yGWzsck3ujKxj0
TsxJEFVxOFk1sc1LrQgS5CJgyt85HAhkkp/A9tKVLav7oaR9HkoVgiJZDt/x4AWGz9ZmmEswjWth
BcLCuB1rf1Fwlib2QjqfMSGbS1RIA8XXpTdsVxjxaeCsIhTnd630HvOyOSAsP6UYWnY4jdaurkFj
FsZPjHg8Q230Ti0/u9cFnA2/Hbe8cjm1zhGdx3hLPM5KFVvPOjXpQ/3LNf2/7M84rvs/92eK+icG
qX/o6vz+U3/vz7imoPXBQZ1milg6LX+gyn081ZTK3tKjIfxg8TT/rT9j+L8Z/JQLR9DwTFzN/NWf
+jNLzh4gQQuwgOf/U/0ZCtV/ME67Jk9MmHQILN82fYMX/GdaYGM2sdQXZvYgNfz/RYX1pTPNoxUV
TtDgBxWwJ+m0drgGrKEHE0Z+hl93e1qD5DON+ZMjOF0OUVCrLr9DX9+t2tiks2oV994QI5QLRbGt
arO/6QrrDOS+D421iskdGu6aFMvUqMWeV7wUCwktYwFGVoafMcfZjew/VeES7WH6yUospe3sLgxB
ZeOQnMNua5R6tSWjaYf2Vns2IvQ50q53oiNGxdfZtpyaxRtZ4TKQW9rqpPnG0WPuYVirpooMLcS/
N43QqUHBL2zaJKSnUIJxDbUTSmVzzwgi83HoIDc7WpWebdCjvSGZRYcd2p8t0CYOup9RrnPPo2UO
xPQK7juQJVEXg9Gcw3rukAcipc2VebXELaqy+FXrkH6QWHRkYCp3RlMjNNI88yINVKgdi2rl6gIv
pIJEZnU1B2JIfnM1XBzRFXcFuUsBbewGiSPrX8c5bp8xCg700SEm0MCJ5Yp2vJee9m3o/PwGZc/2
JAklxF44o4YOzyQq0YwBAg5A2zcGKoy6Cz8iX+QfQB5vzLrSRxh4725p1VvXL3BJIFXc9LXWBmPp
dXs54zeWXk4ZyOEmYVU6Tv7BWWo4QTHnLlWdAJS91HhLtacvdV+xVIBU7q8GJSEzCY86niqxXerF
cKkcnaWGxIlQrAk4Qxa1VJjtUmtGFJ06xec8zahjo50zD+OOBsSLMFJrS/pIzgoKmrHSHsFYL6FO
XXNMZGE+NLO+h3LoMhZHEjOiJwtE1WoBF3a27ojAOZRphJaOECwoJT4+DHTUK+Ggu0nsmOs+ekni
Ivnm9slTF5flDoIs1f0QpvfIV4PZdtCsQdMGFZC9e5XdXJoqSfeJsMxND3gDUHtKNy5GQNW28Y9R
kAHAfXbfjd3eKpMEyeCI4y0cYSmhxts0bkY9Blk2Tvt0OziNtw8rhnVjrcECLIkGYqRx8UqfdLcu
43UkCENCnaoS3bK6Ne1wYRwU39uTuLUaOovc4z/pEHvlXnFImPOcXcRaAfFOam27DCq47bEj6ema
6IZoUwxXEqXRlzGXOKMRzc9TB1xM0XLiwF1YqN6KWlE4MB4uQ3R6rgBHTPPXX2NzfmvLLto7WIHb
+oKpQfzAt3BvJ3FIAuGI1qdl7DXTm6trwRSCGXFrus093pLPr6R00lVOKAaQeuiDPMvwOor5YsT1
REOu0oEB1d5dka7qWbnPqYXAjhsQD5q7SnpLp+7kSusH58Fpo5POGhUcRIMECMPTCrXUOxHl94Y/
/7SM4geMqA3g6hUL9GudUHlBuzZQpY3w1FJnk1xa1Bd4S6J6q7r4Q5ZFte6cwQ5sHVax69yHfvra
uTgb/crNzuRgv4+uwcxUs8+jnjzNcbtbewV8byiy4T4ETB23XPF9Z6QA7kB9+dG3Lia481879v9m
xyZqwwGG+3++goDlzyL4aD/+8vssZsn4/eu/PX7kf8HZ2fzlWrRF85//8eeN+28//Pdt27KEq+uC
vW/ZtcH1/m3bNnTzNzZeQTYpMR/0wtlR/xir2L85Dv+cmFyGMnBEeDZ/27ZN47elohaeY7uGzfrx
T23buLz+H8rvMp9ZMkuWrBMeeYJ/3rc5gJtt1aJaN4apWueaGu9HAeFXTuWjlVWMkqHLc8ZOxUGz
EWUbX0i/Be7HXKiE3gbwTy7ov36RsSPZdO881/+O7bU5DQ5iEJeh5Y6iRz/Ktt75Jjth9TtbMIQ1
6C0P6GfHO6gwJPx1oMEtZTY4miRWBpGn95Xbn5PJik9fD1+i/L9/abFRBVFv42sje+vol907us4U
ulcEXWgyrJPZlWvNye3nONQwO+WgeSeFG3MAZeWbVzMEGlc3guq1kOU6jlz80OgguwgXUoXIaOXn
d2X17urFezx1LHvGiOAsPFNgIGee1Doxi2vIdp3iIYrrTw0m7qohbwvFsYM2ReLjaUsm7q48hXMB
6CBEoMEtv3b7CDeqny9RrshZiXLXQaqZjCrqqH6XE/N/4Y+/iFFIlLabdBZehL2dZn3M9WghdlyF
c8lhR+WQad30cWyJq1wEo7NO1mmkEqhmP4dB/5HB40BX8DoZxreqjD5zok2DsDBuUvo7Fmb635Me
+BrhDH5VBGkiSAxci775cGF1tmQIa41NjrplXCvrPHbYq3wTuOAv8ln5xa30tyIKEmUJjDnGq3Dq
jQ9Nl4xZ4wkLKkcIfJYR5bErUQNM/jsA13nVpu57PijkGwleUUKKETYek9lC8UfLnP/hEkokasyE
4LvSPcUwSy8Bzk6yLuKw32Z5+YuMCeIdJ21bZX2Qx8DS7cZf9fE+TJvdUIxa0NH3cY2CPp8Vf7Mi
9dC3+aWBBoiII1onKsYYpWEcyxd+5F5EjoP3TB5n8Q6cC1Z1XZz9MkGWZ0QvffyON64IrFLfWzMf
wRJxGmP1Q3q9YqhEmKoDyLLiY0g9Iq8sCGJJ+T2M0Ze1PXAGbpaWAIz5YQGSJlP3jbM+qJJqF2vh
u9/bTCPqh6bAH2jrJHjpYTOvo1Ts8glgh3IrCDNmCAgLrblNC2Yaf8kJbkTnjsmqiGEGDFgzY+xr
eaZuFimr69avET+nyTUM66vPMC2A5xLoKTmu5kgamyF6dLHNk8vtkHwUPRkhTiMDV7HJlLI8wIjI
VjSQaGU2j4NXvJQZwwEnJa/FVPPnFHV4bQSM4mGu8XZgbHOe4oxpgddzxVjcnExbN24W+gTKhmd8
YgejRzzomSXvLfPIVC/uapqyK7uZGcJmGHV7ONZIg1ZR/GrEk42zibEiqdh8Gv6I/p35GRfvde6c
k9aYb3OPtrsbjefcSA5hOLoAxvuf4FgRsnl3JNdci6rF5NJ+lsQQrBOCMnb2iMpKC/FxMGf7VcOo
ZWv3u2uf+t98EQEE5Zyy9qfCOsVZ9tmFuE9DvBWQ5qL5VBvNzzQ07HNMC6rsRPYem7W+rVB6rzj9
+Uz7MEG7+pfcsI0CfVpI06oZg6gQxUtS6UQRyzq6//pS+dWTf64TvXuesjTbGk6THkcp0rMC80uD
Uq3DxVbhVw7+3KgJgSPS+yUDLn8bMmdbD0N6sF0ixUlewISAvPZhTHDOx42pk+UHOQis5s1j3eHY
0eNNzKS8EmP7iRFdHrs6LANPRtnFipDCTUZ/xSKrjsg4/3jAEf37l+Cvw1WfL0/Lyp9na5APsvXk
A646rF8Jwr6v7309mC7XdhUpm95siB3ddrLAG6bshPR73fDbobe1LUlKPt5mtdxIQFhGr/Ro27jR
gUxOa1WmBHvnbWOco8UwMQJ2I2ml9Z4my0uJSSjSvek53hMhUePWElO7+fpbqIfPJK3hP0NGC7uU
ZGrNid6qZkoDZTtAmerBpc/SdjvStPogRPlAEdftRV7Ovya8syPBq29Oi6C0nevqLCM0q14D+tOZ
qhrlKm2nBv8EvTIkZ4M1yTe/0H/0wM0umLLkNsL2S9ZzEu/cqET8hQp2CyZKW9HlASIMyodSwk6r
Y1EV6qbDMeBYN62hFHwPG48lbGrH+kpa1J7l2cMQxz03G91VJql8GJfP0e0esjTuHibfSPe540IF
0rru4esv2hiVQ5IRo55mqAGbMV8SZzP9JmtnDX+nvCg5JmdFFiXsqPaAVDQEHZ4gpIXgcGbqV6Yd
5WtUMUV20ztwmvscvyG2eC9d9cp/6hgdPLDuxczKH9PC19fTpB2MiRoWwDhBI2FnXjSbi61gGgGh
YbwMc5QEBr6OtyRyrr53R2s4vUfV5xBqX8c7nKBE/8ZyJVzvyRta582cPGttInu+VVg1d1EacQZp
ErGNKlImFZMJLLN0oR2Z3BdDWx17d4FAvg4QkKM4ZskiUswOwytJSNrVU9FB82si/pjMnZ2yGHal
6WW73JX5ClwXrjtLzrcKA9YGZlJBywAlRCGLvUko8npSyjh2/kOiew4F+Bhqa70fWaCW2SFMyIN0
GHyuAMLZB9qy9sGSlRYAKd+6jWYeVF4QRGzPXdBKrnXLyLTj14PZlmSjiZuVCXvnOKRs0q4DFoLJ
/lgQkgbtUAxrbtKGNkFsnENaPefe4kZABWoFsilNys6E67GvmsDJwTuw+di7MiRthotyPuQmNFlk
is6BamQ+mP68aDJ5D2IF0Yjk9VMWkrAD6ueeG2xHQE1xGkNzJB2bDehid86Wd7immNIgHoPzQCYd
stMTJZUwdL5Hfbzl3Djg4UWaOhNB+vWQ5uFEmycZ711H34RFUTwMZTfs4NSqjd+26SptO+9g4C64
0znV7c3U3+sQKoBwFuGLnIlGIMdqDTZFnMPRfqMRYLzkGN6JWLmrc0I+LZ/dR4v1fIud2T5AcbL+
9PD//Z5Ved/stKBlY5s4v6y6cXYJYTZsUrzJhfC5IarPXhjanUHoxNZHJ/mGq3SvZkP90EGcsZHP
aB2gGt0Nw3ujcotYzzJ/HwziusYx/kEOAOHNSBuusWrKowdufeMsK1Kz0LVMs33zx/me/Lzh0dBz
9x7jsruK0wSTKHl5wyw/2ySCVJQgpY9ZGByCMx8pQzEFFDrpowi4h6HxH7vlISxR2U7SBZE5+9pK
WmreQ/gGRhyPGwlfjhYLrXfbjM8DIpc8lsaDaVXJjlo1v9MTt7nOBn00F8FxOKGqlUqiwnQIsw/h
U2jz4L5FEJFL27Of+0iojeVxH9GzG9Z4t7PnpikWgYhcRZDYbrORxGczy+S6g2rmksD0StLbe14P
9SPZ1wNhYdEr3tJxpZnVBJ3ozXSt5AwmJiQNW22FkfnXsVL5U5wwOkV6gHA2GtRu5nAZIIBpP8xJ
BLVRhq95OoIfw8iys7yKeXI6lFivXez1kdSuHSyJLR+xe6y71j/kHAMiielmINDsBfLgvHbp+B++
vpQuS0+XOvX568uCHOY66orHScTzk08OuKhT84XcqOHCCf1t9FJ93VYzLuZZu+A61beTtaDXm3x8
src4Dg38tPACiCkTsebffz1wVMrlwqfF56v7GWv9W5n7zg/T0WLakFV5rRALHfhNxTruAF3bdE13
bT4Ub0SRP7mOUd56oFo7UKwFMOYCZFlhErOWGcNZb8o4kFKXH549B1bujJ+yYsZoFVm/G0ObVSQn
MdL3aZA2zJDocfXZZpxTUE8LRmxwTmjPrTvGG+WqNxHD56A21hhiNPKfylubZae2l3R+PIIIag6T
a9k2T3UVy5seM5LiCT9quSYfEZ8o6OabgQgPRFRxfqrJqi5ikT7Oafyo9DIY5ZSvI9KzMXBOOEtD
BsIinTeJgh43TPXHF84F93iJnGtn2Ll7lSWDCRCR8hBrZFk3eK2vjIuf/CxNj42lu1e0y+51qgBq
wmu+M+jyrmvuHHw+wsZQBIKqTWAh4XtjKqbN5VabUKjmehHtGgsLSlR13DRGgr+2ysON16jwESWx
OCVV/SHMNnycQU6sjVk0uywl+hU34GsFI/6uB9PtcYBhhoudt7S85qJZOKJUW7ofFcdMc6wOadkO
37PcCKoajbtZMbGG5/1uhMpbwT0DltAA4qkLyzyZdoJcBMHKbqS3S3qzTIiBYeHpEjHvEOuofWGP
2jMquDORL2RNty4Quab3LqOdtqcKhnGgrLD8ntgfRjgkd1XcdXegfDcln3SgRRqmfUdjhCyZzRLu
MwdZ4lNjSzsDr45pWGnTVTZu/a4VhdomC3C5DkMPUwT9esifw9H0sDTkOAoHa8SfSb7wjowDc1f7
abPtatKi7RHZYzvbvN0NujSCRO0T+1K1dQtYXGZWnEP281WhZ34gaw2LWYyHDFPx8kfCyr7paW6x
OyRME1Uv7/IWNJzBJjWp2AiGERkTXgvclCOiNVUxNyOOxX7xZkQjngMGole/XHLyMCDTrqNpyCXP
Ab+h7insZjvVfRdoSOs5QnjNTRI5Hqlx4zdhuQ2xct4T/KExekwlcuxRPQMtvCR8wpdWe+nKubhg
JsyvTWGsPN1+Mpq43lWDP530ui5BMS5zAxNi3mieUinM09eXIVhllbjD/ZCb3wfXTE7ZYpIIfc35
zAw+9KRz3rkYzuCWMdPq2YvpgULsYx0AqCzzKx1VWvwJWwSXWy+T7EdXwwTJ7UhdpsTNj22L1BAi
mXks87AmbMBgQsgRCIZM6Zz1uH9SGatC2adENA8zwDlswxY5S57WdM/ZS0dM8m4R6lyY2liN7M+N
Pd5JNQwPkmoCo6hfEcSU1hcsG2ub9GgQMe574nsvcsj8XdZU4SHBuQ+Ta5VydvpJrEVtKbS1oX81
SyffR6j1D1BBNLivaPQqmsvXYnlwqJkApVYEFbWhvCuj+o4xrYChiGl9n4bzTYR+fRNBMeifVegb
97EDG8mH/xUkFpOQuLB8hDnjG4WH9nPRvENyxdbc1TMuOdYOc0xw6ZUIhFPLU3jlkMvO84LVc2Pv
I1Tad/hr0eOsCZQfobsTmT5u3bIHYVRk5xLO2g+G0smK+X/y2FNF7SNQsruotdJT06WY1jFhFLiH
nfiod1Fy/PpTYzVXDnr+BrlnfY3Rbaw8j1mvFnrO1sz6jxmASlBnUb/1R6t7GI2GO7DuJaPn/2Lv
vJYjR/4r/SoKXQsjmASQUKx0Ud6wyKJn8wbRbAPvE/a19hH2xfZLzt/MzH93JN0rYqaCxSbZ7CqY
zN855zvA8QqUwYfYscqdYIl87rx7s8yjC5gte8XpPh/cq+fP+JwncQrcRWdtl3jv15mOTTvzLaZm
appsL1gX+fDd8sfgCd9tT5kBtssAooZl3VYkwDUPjg9NPdfIaidnEmO8YeBx7z8fnEGN68ptyYQk
Y3diJFbAeGOUYMhqvC/LJSQI1Je3PtCMg+PD5k1Guz/RKykOprEwc4qsEKRmBLreE2s77sWlc1u2
lJTDklQlld5oWoXyaNXJbcrG8jz5yJqs3rIscd9iAFKM521vP0xzzFASS0QD0VmsPz/ssDOvHe/Z
HGqoYfoB+0t9GHPxNBZ5/2IkxaNTlfE1il1MulBt1jmk4X3gF3KXLuP8PgAZ7cHchVb80NQ9BDQ5
ERQv7C9YMsZnmoLOMgGfOU7RqQ01HrkOT1OeD3j0zJeMnOQc2k9wd/ztQHouVoBcYyoWtpPhUlvT
EQDNZy47hNBsX2CFmeXG1bWyosFa1OWQQZkgplS80uaKi0BkHqIhB9gq9q1LZLf4idrC2E0294l0
AFYcD+/sN7/ayzyvRskBWd1oyhtDhLLejHn9ZIfzk1cWnqbkLtsmtzUovgxBaDpcXqIDVRkQb0HB
W9VwL8Fg7KzQJx1nBxsxTHxaNMe4qeg9kQBjaZDOkKdS7fUl8eLV03ZWtrUOaqTOUlpP2TwCjh+e
qCY5T7Z6TJJwG7RWuca/2K/9CkFS19FwmFRr+tdOvk15S0VLSRwpIo1J46yzBgZbuDDIml+bASya
WJI7hBlYPiMxvoCjYzO+DLH/zbHx2he2oJKTQhDXqr4C42xf84XcTRrIedM1UfdKQUIHOshsjp9/
Gk3dG94YtRFMzDb4xL1HFbPQAN0aH1qXtsqA2k5wYoA57Ugt+6yWzTof+uQuqGNimSx2S/1sMJJz
U9MXWs4Cypr2CEatfIrZcu5ENMlNmdBb7wrCjB6L5p2m5McqKm+GIsrXvW6oiXRXja1ba3LdX9Pr
JhulO216ym0W3XKDUx/EDsU3eeENjylVOPVk29eAN/6RGVqpK9GindDdOf8j/vyXxB+oXn8Kub/9
On9tk99FcOxfv+cvmo9lOr9gp0D2ER47IsdHcvmb5uP94mHRCEzheQ6Tgr9bNWznF9NxkUZcvlXy
NX8vdrRNTcZ3AyorsHEgCf13kjR/zNEQySGeqX8c0hLK0h/1Hka3Ey4vmDPGdlQfzRAqRFaKFuxk
vFIvwoQMLWvXmN9+o5Bdf+2N/KeyL65VwkDu3//5sy7yt3WS/MWAp02fijhuNJ7zhzrJtnDaYTGD
ltVxvCotlsReXJ1yfA8bZHCNMvERDLpsNwr7BsAvl3drVU3qpyJJe/RGD34lnLJDQgr/z381j/f3
99B/fjVf2jiKcdHwrunX7NvXB1K6+h/yL32a1alXd82pIoS8jisGW7GtjrMxHV1OQKiNKeSPofw+
0RifppjuKu4ZW8ABZ89rw50VcyUBeMuO1or3XlPOxDbseNNk4QaphsBoFj3Zdd1teophfcNFKbKe
a2B1e791P/oec3rYrOMyE7vFZzLtOBldwAo5I7P9U21QEA9jbB2NFLEna+GyQavx6u0mvRwDU49S
0NynY8dSMMXjkjHPWQbMsGNNfr/QK7S2usZVbO26YMHwtgTlSbhLuMr95b2Iw/TGhSwlGFCCYclf
lGk2a+VGx9AIUry36GJ//or/Q7coBwNHuOlCQuBoMG3cTL99xbG2l4k95/XJ9dt2HQ/T2TKcE2TV
4YDecfDm/LbsFMHmPv8mAhS6gHXTZrTlRyfHEk8GoVob6DOrcRrszMHcO3O7N8wa68gEQRqfNJmO
+asX0cnEnfynhZ+ZZraA8hKreC5TcSAwjcPI0vOIKbmywoqu3fiexeG4aTsDyylX5aRcATcgvTMn
dI2ON3M1qP08ugWQgO57ecG5LLZ//tJobfePByNnCQckwrGPyiV+/9KkvUJukRjRHRxK5Fodc8V8
566IzNdqdHSDcnfM+Nceygm7DEX0+WjdWd2UExah9hp6NWDwxEsuRpE9x4Hbr4EW5qCSY8CCLsBp
P7eOlEbAuJ7ZnTiarpjmP/78X2Hp3/L3Z7tvucIlN2gKGHl/7NEgq1W0dZQkJ5hEAmrGVwO37ZSR
lA8X60r2uPFwN3um87XPxo73yv5Q5RJslGo3rJqT/+SA4yz+h19IUjGCFY4H4oNaiP/tEYfgxXIa
MOhJMIaGV8batqq+u15YrbvpvW5db530LMkqCt2XuCMMJaCklOVXOaRHIcvluTEItyYswRLmCG45
YeztfkIzQvqL2p94MS1QLOxcYbJU9Tkcc4I5tu6EiFh78ffNQ3xVi4uYXoEQKvtvUC+revIfuTCu
/dmgAMiquHrgt4+Kk9kqDKMNGJox2Zrjc7m4088EnAzCHxamHRv+ijkHWjNYLVPQa8BbfYJ0pxpG
O4bR7xhrZKv+LPz7DngNltNvTjQL2s6ql5C9iw/mhmE3ZAtIQgyp56d6bC/Q6dGnorPZIQAzjXBi
hhf8bkcfiM5cQ9MhP9rD94GT0T612IZWvUTpq0RWHxig/wiz+E0DM7Drq3ORJC5XQJD0eUOAcmaI
OfREEcbo1ZrkA3boYQUhpOCnm/usryEB+UTsIQ29JUCCZmBB0qr6I7CO0ichBUwISfSM8oIeojlD
dagoeo8B8jXNMTRLF1JhsVbmGwlOiQFxOmZlgp8JfBE6yS6JxKOt+ZQ1fKOogXRUZE8V4CM4xaxp
NQuJ7ik6jfG722CSFoYbieYm2bRmIRaDUgKpNIFWcjVjyQS2pDR1adb8pUWTmIh7NoUotED+6A3f
MYCbeHnDfB0CcWq0OE95OHF7+E4toKdBE58yY2Ozf+01CUppJlSYQIrXlKj0udbMqEjToyzNkcKV
xFoRtNSgGVODpk2FYKds8FOL5lBxlyg0C+HZB1E1aFYVnPh9OBHqt0w4Vi1AKxOwVcZ2g8bWaQfA
AkCHpl8pzcGqHntNxYo1H2vSpKxFM7OMKtoPmqLVap6WYVK4qglb8OfeMpIcYA0wwsf1e6VpXD5Y
LvOTz2VC6jJwpQHuMh3wCZNmedVAvczFXwWa/mXoh65btu44CAglGLcLnRD6/GjySD0iaBymUsbA
L8pkTYhq201qOoreqp8HMV0YwTJvhRoHDrTf4+Pgcg+QCM5UT0ZfI8sCbGM3jey67ahZZqOCaiY0
LQDfxnxOmA3kmn0W5dbdrGloCUfXQ89WdC77+Q7hlXCcpqcZnXOaJ1KyBkcRBg8BKCDeBD28NqXp
a7mo93k1Z1ggILNlINowz8ACOHILJ7lbF2+862yUGH6RQJlBvE2y31uW4gwfYIEGOwsUHNkOOha1
2DmAiUPdZ0Ib7hXD0imp1xM4OZfOE/DSw004atKcP93VMXlXzaCbUv/z2zr6LiRFhERX3DUhJ3bq
zvMIxi72ORVdwHaLxANui2/MEOtHK0UAk+sFq8ChjhUhQaosoMIwpW3b+7y1YDMMtbG2y4S8g59e
maZ1OxfM3tjC26Ph9EcdLNMD4KJVNCDk2lC0omiubro2v46xeWuhWh9g+DGpK2eIRJCCw5ZMUyzl
zQIRWRNQUuEeOvCpu0KTAWOASLfE9DjSub6FHSGrWZMEZ5CCLYOUB8cDSq1l8VRzB4GON5tYswjd
iHN3BE+IF3l5pqEBjJ5mF9pADFtc7jtVwzUUmnBIovy71cj2JsV0slEzw2o8L/X11wdqDtLazE5y
cmB7MQbbMPz19nZ8KbMScZIAFXHj8aUCuyg0f7HVJMZaMxkTTWfMGjiNGcBGureXC5NZgG+a5mhq
rqOrIDzOmvXYaupjq0WwRpMgE5CQiWZDepoSaX7yIgFHNh0EyQGUZCFhSjJMJeaqOZOhJk46mj1J
YTClynaK9Rhn7aExekXvXNY++vrBYj6fYyK/fn7KrEfQIjInnKf/UNqdcfXaBYsS7ZKNkuWm6aV1
Ny2TdWcbWuOq5xO2TmvZuFnik0u2PmQ9Ik4Tcj7NUMVPoIajxzwlCgjEFnacnUWPEoH3PvS5Dao4
ponEHUm/RMRKKMPwvTjbzkNbvgqz5obsZzTEZGHxyuvEiZL4d2GgxEtpsVGeKddjQZjalJAsGB2u
iWgvtFOJc6Xnr5+fj6zye9JneFXD+g2f1g7RY/gQM+yKKMnP7RirveQy+dCNZXdKRUcwvM4O+TjQ
GOzkycmum4KbTgsWY2GWm3UJ4JcGrdOSsF0ZpO4QjMr955d5c/jF94rhGjh58cgl9NfvrrmBbWie
IJwXVOoULZM6kZdVJ9uxzXwFwgdxS4O0jekRZB605TEjpmE1zTd6YDICHUHz2iiLuhS6tB5g9SU7
q+hxSMUex41PHCtUoOvmOlBPqKCcV2Vz//nM8kb1xCRwVUGT3qSpV11qdjv0CYEWCZgmPmV5onY9
MNQtgrp6aihbw3fHGfv5pywlxQN3yFVN5yU3fDd+pL9GoblPTyMj3pPfm/3p86OK28+vH/2/PhcH
xTsKitq1eDfwLEXuOfaCuzZJ5gfZz/UDa9rcR1qE2WezdEnpm+294ptidUpaaUM5zZPnLBHcXShM
crRYKHgPocvcE6/SBnXF/tnRlG2m87YPwuRnP7+6XkeNd0xo1Xbn8n1st0MHfd/I6F+jI9K5MZe6
hwZNnTL50Ewmw7mZ0pa2TyxZ9ZIwemwkEr1+I5uhtPddgoUglbVYLX36k22qOLceHaH4AqlmpkMH
7E59nzDTu1fOWVaiv5oTmdeQoCp5nyg8M5kmN0q4buOVrnE0fdlsWkGj7zgquTHDgOGwS8AQA92+
6K1u1yXx8lyK6KuXDMv3xUiITbG+c/FOSnNm+eYC0aTIF5RcWT8ObktOtKPhLe9qn2J5jR0f4Srg
UbYoRhP1GsP6NQ2j8NAErIjyTlFQTHz5sWBwKuqFsgn9bGaOvHKb5j2PSPXXfTwlxAegzXiRy/jL
zksqrMz0QilResmhaO3DUHzBHN9dKB899fNM1Qei8goWIxhqiuqA/jD6L3yfKrzF3pYidS6fD46V
HGzRucfEaqwb3P3LKrOMYA/dcpeOS3wHw25i6f46OuqWWlxcRVUKS2xMBl46sGWTCBb4TAbFwksS
XC0XnatVOCTcBsme+Em5EbGoV5AKo0tG1PClE/lLLgO0uMFHbyoQB2OHfilvunWDqL6ZS/pEg2bu
1iAee7xu7nwe6f3GiA44y5lwepJjWLXGUD7mGX6tuuLWP2i7j3KZ6sZgwg9JFfZHfEraQDkwgffS
hzCXtJjEVbez0/jZdLn2VFMXbokP7lvsVgevjJ8mc6SbOVj8bc29IHYT2nAMizPOto42/W5g0qdz
Wgw92XzWvHHyCImQDGFhU6qe2FvoacDmCmo7Z9NOAMN7+xSvTZJQkVzrOQZd2uM6Y521cUL1NJrq
LPrOZXDQfA09E4hSqahgcapvZiwLhrqZ3PtLr+6x21rS8S5DEvWrvo6KfS+9+dayki9m2Msdwd7k
XCdgDBv43dAhi1WZKgYRYshohfO5CZJSj/wnO55OAViJjE0GYRsOkgVElMD8bshgNXn86vYUv7bo
OBfVSYCZHK5jl+enKGcEM6QJlwlgBTUcdRhSAYgxZql0wX0zM/t7keLNLSqWp56LzNN5zDxW4EZQ
Hf0Ugc9hfJT0rF+SXCuaI/48b8tYWuBhjc01Jb2rKiGK7/CiV+1ibTP8leDnLr6AlziVXr+D/U9T
m9zlFv6hbA6AlSdUCg7jbQD65X7O/aslmCIMEWK3V5veJrbooqrxRsf1njT6Q9k8lgCfEhtXlQju
KCuoT0Hmfl+AVZTCwUTbhyGzmsrc5gaXKzZkoCx8uS0o+14RmUDAERRXsS72DARFYWET8aGsIh9c
gsxr13Xsc4QIeSdYL3hywRPlkI6qMiqP4M+eZi8tOdr7CxmZZJ+Ojc3ucu+Y40zHMU1qA3OXyHE/
UvGq7LbcZWGN5DktVEQU4dnHprgyGyQo1misAVJ/izkk3ND7XOy6fBHaQ43qGkfBwVPJe6Iqn2QG
AIi8zR/81vl2/hws/Ou36d9w2v9ljth9Ou+/VfXcJlGs/vD0P56qgv/+l/6ev33N77/jPy7JtxbJ
/Kf606/a/6i0ob/74xf97ifzt//lt9M5gN892X4OlO/7H+388EOLe79NDPxX//AvyYL/hPL0mar7
zQzmHzIJt/2Pofqnmx//53+Xv4sj6DQen/jaqX//ZyOQvwjAKSAasYo43mdU8G+jaesXm4asQIiA
rI4MGMn9NY7g/yJNZsZsCEzmpK4e7f41juD8ohOEAKBM30UrY9D319fgd+/l39/b382IxecU+Ldz
I4vhtCk9lywt/1t/xDx1mdFkVUJOPdFeuUS75nztn/Mw0rU40DYUtGqvHQ9jj0cItrcpTrBfut2C
HY97Gsa8lMn7SQUPk/bsWdq9ByJgJ4nZ3taWB7JXxR9eBt1cd2wR/LsLcZHi3zDhNGbqNexL8Vgp
2z8yAoz8oDvlnPjXBJD02uji+Dv7PlCqwzdSeuhq3EzPVdZ6D4psMsxCdDuVON4DrDPvwaSuYiXE
PqAiyUm9Z1ytAOz7N9pK9Okdb9ugm+79IJ3viwpmJQEKolpKTPefD5U7U2a4qAfcFc6JrA9leJRd
BqmsHkU1THvXqz2kzKp9pqbaP7CHCdafT0VMfGDkhoaJbjwoBwyeIuhP9tGd1pklIubBWMfNlgIb
a/C9k3CGd79r/C1FesMphxFK/ezdglaN1cyC8qQfBjGXjAslPZFtNp4C06ef2lrGNZ50IJ3JCArE
aPA7VIN/i3MIe7TT+tS1E412FvMLxQbw8xza2Za0F/htA5Ag7AlWuho1y7/0RYg06fvFbaYfcoaE
Z0uBuaZrjhkVYXzXjuMnw3oG49djfppuCTTKTROjWZCncI9wbj2qYxcDw2yq3UVDwTK5uLDDEDtu
A/KQ0QTRJ/VppIbrJq8HsWksXWe3w9qYnhwvMNA6N4ZIuNaOZV0SiQPDvOjNUDjkP5X0zE1KrHw1
xf3P0rGGw1xhma9FYm67dBDM693bsEx82u1oZoWWbh2zPsIuDQHeoBZ3meldN+nOeBrcn6phum5U
PZTCkJEVrOuRbf7wStCheBhpX5zb5UFQjrkO/CHZO9h46AjK/G0VF9yr8TitjCKOTk5l5/fUtHi9
6vYc//JJFaLcp3ifNm5bwS+Npdgpy9s6ZTvcT6O9H3pfXi0WZ+CAuuHGFIV4KjJGjGjH7eHzKdkM
DwS98mjcMDB4PnoK2mFRxMVGGBX6dQ9ch3reVWgSXuwT690sw4zqXSglpOD2jkah0FNBW4Q/z6cm
9Z9g3DRMw45VC/mKvhIa9abAWlOIBFlLkoWIRtjnZWnhZMhussxVR2ekjhQOCGuJqqtXDCB/eHLd
91OOrzv/wtcxnoKjXKQ3YQnljYjMQE1Xu1/GwXtNaTVQhFCLCPDnKDqc+cL9LmbGeqQfHMhrBG/g
IxzxzTDwHPKNOcgR5jK5U6ZFJ6Hq+mhZ8at06+I5LT3j5EmaED+fSvByF6MzPui5VXl5kXYYvLHk
GDZDKetb+JLNVlnAucxtdSrM9GXBgXBHHaKxDzqvYbNOeCJwuOPLyDiZCuuctFtwKAFj5DFZK+x1
m0GR5syTkaOj2wRlBsSywipgAHiwXbYAXYkhEPtljAc6zAxz61LTtsJoTlBitvaNMW5gjBzwINsb
y4UXPoAGaOIUg4/BtpPoKHFIrXZL/hZv3tUioNC97TYRFKAVGbTv7kQBBd7S1u4+2BuTBWrGN5h3
nLhtt6ON9+BNL0UcABFV8lY2ZrIZFudQtMWloeuFn7HvBmpdR7+tOJDVu9LgE1c8eN1wdtLQ2bak
ViWYVnptx8dpEc81GlQxsZSx52wHDmHfuMnyOCWsl5Tj2O8Nkegl9ckOSwpQaupcaum9cluZN248
NEe/lQeovAVe9Lpa91HkfgyFuUWBDd7GoU93EyI+wJUuexjtL+00/UhIOn0si/fYUc/w3LAJO7QQ
zfd5V7nPcxDd+3Jy73qyKeui8dSKAfJ4T6LWOmV05m1r0yreJ8EI2XGsDzXM7IAakXKrgFZRZV1w
4Yglt17K5YNL/boYDIvbT1nufQJPOIZEusZ491NUNrULTHUx6X0X3dyQcMUjE7W+s/Zq9tX0qBUE
YuiowVLInRurjldszQF5wrOs8QSrcTwtYTeeUhXyURyzxf18DnMcaMsMe8/rLQPw6gi2bYBLzsui
wS1fObOtXZ+V0+nzYfzbR59PBZaETRvJ9yXxqKIV00GWojth8lkuC7jqSxmuqaPLsfIU065ZIus2
a2mqnEL2vPP06vvZ1k8m+xLrVqLNGBTdSbrmF2Z54qElerB1bMPfpwKDiS9rcKsON47C9atXNitP
o4fLCPcq8/ZyOCg1M2yfB+pnnNl/KiW4NGUtZ2Lt9Q9rSK61kxVvqTW6GzrqMXvnmXfAB0UJ3zwP
JFB8GkkrRIi6+FGw1dzhB9P3tuWnwWxyG3Jb4hQPT2P3nrLtDoMB4jbykI+/RZzYIRo7diAT4G/q
sXv11ts0JMsAB3cTsCiYsQINr105v5lTcZ9QikFdE3M+Y22AzqvVrQ2gfJhq1s063B/3j7OY1EXo
J0vedrc0FyWeE99mBdFHTptNSRn0LXAFdUicMdxY7MuJT7bpWczxGbTnl6YN6U4yu+La1La16ivX
QHaTz21RlU/U4Q3H0k4uchCgnxIzRImT+UUUeH+9s09g/FbVLOiLzG7xt4vj7DP7wbK3y9jLzVm5
3HA4EH7SDkeulAvaoblru+CHa3jXVMpph4ie0buB+hx5Tb1Ha7/9/Op04KbGsA+mpcl+tvT8dm++
dDEVeKwAuVMTY9os1FHiSOgOvkVdMaJBjO65PLHF5tYVerdhCGosM8unkV7lyKTegNJdtu9+EWxJ
vQTrTmKfNCdEK6vOYbP8zH0n21W18+G2ORJO7da7sRVyldlpe1Kx3/z6kOinqejvrEnX0kTfLO6c
tEjwBjSj/5M5x3DNIy8Az0vptQ7jT/24rNkeMcATHE/eUBRwFymmFXSrN3N4k1ijjXeOcKibpFjm
ekhcA4d3XC4zys57aWJ3T3a9n0ILSPasG2dyZO1dEefvfrk8zBYFryRnQDdnzPWDYEtCaTrQGLFv
iCiuLVDaXr48Zrn7MEr6h/OAtMdolt9zH6RfU74xVXyI8UGeOQmOPSGalZuImwh8YVhMD8E8vWFs
/JCiGA/FFH0rmXFwJK+TsDzHcXM1K8XPGTrqD4AvsE9Yhwvq19IUx7r7KBf4n5jbXtzJ68513FNC
EF4aN7w1ZG+dC7oZW7gD1AzAu8OzYd4Qo35NATJMTVXdi8UqXgLGRMsSkBwxIFBkTb0DrzDf0imC
8tK6aIczag1UzvyEuuRhL05XKBHL0eqdYOdYMVon3doD3Rmb3M+Me6YMPAwRhL2uag6JflrnBHxw
IJhYzVuEqNS8wHg0bGegXRIhgpXYMWqC7KYFhH7T+t1bOLn5Phdhdyyjcs/Lk9+EXkGVG2uYs5MH
RFGKrwloubMY29t5mJPr50OQRfSoGPJtiUaUdQtoNHdStem5R+6SrLvNBYy/VD9Ei8IkQgPlDowq
8ww7GBAxunIr57I8REE8v3DGT3X74dIBz5puzK+NXh0VVlF/SY1CEP0twqMp0/RLwnUCK2XpOO1e
hSx4G2hbz2JMbkbscyUsckxF6kH1zdeaxNQmHC4Uy5bQK1ZOz/qQA83YulPiQqUeDh6Kxtqx6aK0
IzKKomkgizNblVNm3WMcAOQmW+IOHhQkNmrdbTQQvRgYhlFF02u+l4GJr6+RdKRBK3ZMhV6Uu8cZ
c2vkU18+Uqd94v1JT9IEz55hYwyKDNnSKa4hpX8bLxuJ5806K5sw0QlC6b/3sXm156jBp07zSzPS
md5TyjHHbOq4w75NFD1vFoNYTJt+nQMEgIy93Hr0JnmfWdmw8xsWJqbEXhn33kPfN6vekeNDyi3n
6ME5XdPp+xp2ffvmxijrja8+6peIeOJaqYVrgufFt7MVz2sHZteHic99VjS8ZX1waY3SuXWc5YLr
tscTmneIXcBNZ+d2bmfrPKVib9LZfi0dTxccAtRi51ekg3FLLQ6NgbT28PuxRJ0Ta1g5Bk3Sgsrj
TW3ayz51sAzmkMiFAREeSTPd9BTDbMXMZDIqzWPfyoc4cgiBq6zdF8u0gGgrF8B7fDSmCQNAet+3
JI+wJHWIMH3vyocyNK9umxyMUMQvxKq89bgJSVReDcHtt+ixHXPhlztjGIwtq6ruYXJMDrouQgH2
KGxjMOhlZv7N0qhcuttVZJRbR1DO54ZjfDPb8Q8nb71tGGYLw++IHAuvhbkgAC4acUW9VlFO8Bwl
AoRBAbxa5oo+LrisnWx/opeDduO4a02URMd6iacKIRMNkJqEMz7oF+ER73drSjpFOpCXL/MDC2tu
LYP/WE/SP+R89wCKd1a0wlQ5UbygTrfDUtLa6z/QUwRjJBz3RTMdWbKFFzLE32Mx3nVu/pUwoCSu
O8anQtLm0jUoNdy9dCUrXNepvQR58REVCqBMg5ivcvdCtwvITdDqa5t/Nq5QUAidClZBy2w8a1W+
66FqMkRDyMc4vKvHvLrLxcZepvgasi68yonstKTwhvVY3oNHWqiemEomAp2KzkPPQi2O4m5bN9G4
CQqbBg9H1WdwUTUyGB8ZMTmRXjSPcEXxHBTxHXhZVs6uW17cTCOyDfvX/i6oNutmgUeXMgRZW0P2
LE2TTgQxdntjYFjrW3y+hTl2g0j71Kd0aRJCs46WyBBRW14tp+dfFCJ2M0yHP6rgI5E9iDZjSwbJ
QMbdj/rQkgkzgiAoH0sMxo2OUFT6oTFhtra5cSytaL4o1i/MbJvqNNghQISyuYCWCTdNlMtX5o/3
vhmXP/owOAWO3X1JVAlAmxyxSLvhVATTBCso93YxlsdHJx6bVdMPrAA9RB4/+84lLFqx1Karws8f
XDIgTk1rcjdAqYbGUL0uUN0S71sDHvXbaHqPPfz/VzbNklKyDXb59mLhXeE+KstdPxYeFYK05tIH
pX508ddcWPW1Za/CZcMqyC9W4aGA+n0FKKx4q4f0I+gh7PdcYe1yFFf6ubnxOXN8xy+GVcVDtjUK
JAh6MOd3x0t/WrPD9Meh6UlRd9SkaQ/RCNuJ7+XjkxHh5VJKfhMyoBB1Yi23zDCewyoWt7OcflKU
sOzcuZ6PEyXfcPe88dYyq4chnPgRzXyoM7M+TVogW1DEti1eUUZnA/Jkb+8G0++3eUSzi5LOlcSA
xw506bYVjsHVLFNgfGaMY8UPD26VzjsG8brwN+4AHtWgDWrrWtWE7HtO6vvMAC9UJqx4VdDd//qp
lAvj4NqbgclZwBWAhVX92Lm+c6knpu0LPKEvUgHImWkZv6kqotu2ZR19Oz9KU9pPDfb/Xc3ObUNM
64vIrObZSfJ3rIvZ985St56Yfi617zzLtN4OLhyLsmlODmfljTHVh6Wz7Ueu6azcnAD2dWdg08hV
+6x7Z/zKy+7B10Jc9dd2kb2nbv+Ui6xbDUTyEhLm9O6QkJziczKlyZlqwvi8hHoTrFAUKriFDRhR
VAezZ4U9UjdcS7yifSTWft3s3ZA6WGKixqpOIJEWon9oB8JYUQKttjNqvDrL+JTW/aqyvfLQ0ZVX
sBJWwAM6IaCQVH5zDXDT1F5lbUl4gIacBVvnolZ73l+UFvWRaw4DQvfKWMIdEXe5T2X+kNhiWwgj
WUmo8LCdVbNKA5OAsdOcJrfnEqIQuEtsPIEMPtXVajOEJPPp0Fg2DGs9CF1AG2ejk1v4BHiCokZP
kC4Z6/fQol3DNjV5A0SYtrag7lbHSfndXZT6ZKHC6rR4U77hSshwqsqOtpWBsgJ5747pPmmDEB1u
p9xpOcW12DctbHlpzBVs9vaNuQL/UuTJiR5KGWVfh4lIfQ9soYAyq4+ZbuVVdrLF7fHG4ne6s4di
AseERqyQy7ZzYdHL3XwMg1XpkFx3oHiYtyne+tU07sEYQMtV9aVsy2YvYeQaoZoOfp1EK8/p40cB
r4aLDEvscInSdeYIeOpNhyrSy0iTP0jad7QRkRRbjnJos3P3loxGsp9IXLJoodlQTdRVVXjDGzSv
3jy0FfNROvz2ZQg7GMEcKLX7hjHGeenCheDvqZr65RF0iLvrPcIVksKCVe4m7j2CzgVf0bzpzSXY
c0dUu9E0zxmghwuuijmhlI8WDtA5V2ZV4lIG3peq9w3UM5VfSk9o4BwvVln2X3x2ofsgH53d51Np
Dsck97bTNEsK1cyrNzPp66dkBuGRhPsB9XHdO5Axxi67I1inthjC7Kid36Kc/hq/+QmugjkkExOm
xxH4Fd//YeVLskuI+6/bfdRZCUBxHqy2+7K0y7iPliU/0+OUn102pDRCLTaLSP3J+fNDCrvCLUnt
iUYdYtSJDlQHOlpt65B1p+PWA7nrVAewKWNztsP4xWXQecx0SHvRce1IB7cXEtzyM8qtQ929T7zb
Judt6cB3rqPfKRlwuJfu3vw1F64j4jZZcQ4tcbJ0uPzvD//fz4U6jm7rYHqjI+qJDqsX9hY2ufUS
kGJXOs4e6GA75jeg3UTddWBnb5F+X3QM3tReIGix8iQVIflJx+UHHZznlKoeXLL0DZn67DNd3+i0
/a8PZO8X3xxe9O2CnUF3scnni//L3nntRs6k2faJOGAE/W1appUvoxtC5UgGbdCTTz+Lqml09wCD
c+Z+0Oj8SyWpVJWZZHxm77VXo36zWvbN1bxvrzZ+Cz8/Gr/2Yfz0+M+r3X/EUpmsAACoJtBiQAKk
sAHcmvRe8g0yqstxOUdt7ZyLFSbgr1iBagUMAKSHBrcyBxDXQs0bQN8RiCTPVo1iGnExxAsPYIFY
0QVg0LjqbI/ophVs0K2Ig2GFHdgO2ANZAEDovSeBT+4iVz7C50O74hL+b4f4/2VtIbYc68P/zDV7
+Jg+fn782/rw77f8Y32IscWCPss62bOwsKzbuX9ASMmPMVHaoeU3P/GkLB3/a30o/P9wmbBZgeuA
7pPe+nf4r/WhcPiUa+HglKsthv/9r9aH7kpB/TfZucvdS/B35j+fbLWVUvovTg6oY0YpyTwOyY37
kRS019xtVVhfm4qqsTI5Ds2sjo4+b3bsZGTHLiuHICHUBSXMCIfJemos+bPBH31qpW9vwSVJkqBp
cswyec6t6k/QR+cOEWYoyGU4zpn37HpoQ+0Fn4WFKBokCVYuXY9cDt1p5El5NwASKO7cLiAAmQws
5hpsr0OnkzDoE/Z3nAGVjxABVA3HRCseZ8YtW9JXyIhkNsO9ZLoCtMToqf0QNfBNDYH1CLPD2AiC
Qa6WtR2gyNBTEgfR+9X0qJE5bXozgPDiNseJjjItR5NQ1sTGOlD7vxubfHL2wbegHH+18+heqwQd
7ey6byUuCHgs/FauwWEVGDEp4XBSr5696CrF4uydgMz7IGo4lLqhODq1C0ckHRpgIvvPD6qxh19G
T7FbnI6YvdLzwx7r2waC1NXCcQP0P4xjhhs+DRWbwqrrX3WT2PthzvphUxWmHULVqIkapuOfSyuC
A6AfwXmjc3YMcpjTStz9xf7JMw73o2Wu7Kftq2+154ACBwo44/5BiNsUee8xWlLCTWBgTjW0b4V0
oyeLGbDZOaZq25RkJDypOp5AyIBfCZRAURUEpMyJW23/ts0Ys08/Xq3SG/bFmL1JayGQJAtYdHnT
pVZvnslMQY7yMsfFcE6Ht5yr5WjBHtgFZH+grvTt2yL1Eynu6OlXSWtWGx9lHC9HQqidq/IK92pK
bR39MvsYe3vXzhFRyH0w3T8fSlD49yWY9hbhzqEaiA7zS2WeP3/F5sukHXI+RiklpBs6yTTX/oZi
fmsmrVmxNoge5lz652JcIIw5SGKiKiIguSy+GFZsXrBAmuj2/+1hNDzAPqQFi44mCJUb0nOktH3t
9hvTb8w7LQDadAOxvBS8oZxhK8gU7M0Uw6uDBqf08u+LG/8Gq9pv7Xog0m8mokG63ROzv2Trk3f0
JEoreHT3nwgC7TvFUcv5a4+ynzlYnV5TN+HadFeKctA9R9l4t134G0uhrH1HcNJ29LmoxOxS5LT5
Wzb0L7zeu0pMDfxc4G+sXo1jbwsmc25ymE0TdKnK0ovj6pTkR+DuDMEK4+6L6FUbA1035erWYNP4
krvnrrGaPV9KGT8LCEdJv1uG1daBV5prmGGyX3LUr26Grl8tqmwIntOMzZvkTSu1dI5un2+XcSGJ
tI/uKcl8e0634Wgv70KtpJR61rcKXggMjG2LCuNqqsy/OJF+zIVk6Nlg5ZZoG/aL1RknxK3PJiPR
cjjHtufsCg9Df1RvGWjt48aaSaVKIaQC1mjLiiY5jzxCiUiKc9DuzEmpw9zzMbMg0KosVr+1y3t5
IFzjUCiE3lSN1Z485BvtsthPWvShIXZrfg4Jptmpmuz0SPvsRTTZUqPjnY1NMuMi8ZupPuh+uXVW
+Qz7td52aZE/JqJ89obp0HSR9ThNkilQl9nssoNsB2mo2s1RP55kT/e6Rt1gPAAb6ZNfIIe64xUN
jmgGE5zGmgiOxf7BZlW++5YKU7el8CjNn9Foio3FdbsmNGJ3gjnoDnTRfulvJ9fND0Xlg8hzLLIp
GZhuIsNB4ZnmxMkIzUIne3Gxcm9EZ0Lytari2gsP2gmdPFsOPvz7q/X3fKPxAVBRqtScAGTD3OU4
8hD76v75oTku0zVzFlIkWZGaaNZJ344ePh9wYsmjVWLEKFgt/f29KuayDB2nfwcyxhZ+MVdMTt2H
i9dAq2t9/ZL0EwAuVhRbkwVb0A6vmsrutR1WPZ3IHlGNGa/Kg9TnpOkPdstbL58RJaPVPy+o/42Z
oa+I93iRnB1r63yvdG8/quln3hBrQcjrpVXVxTRNDPgSiSMc44X2glCtuZpKHItsbZUMjqbh9E+L
RZ45asBzNZvuHpP4RF6Cjxp/mr5CljwFbHJOcRDrzeILl35qMu4ERbATit2dBAixa9h/HxyfOYWD
vm02j2uQwWEMJBsyshLYHlrbMhvo8Wnh0BeIcVsk477ym+rJnLNxKyN+aCERfvR1denKwL+Vy6UV
xDTxw6ddaYcTYWg7o4NJmnXEYleNSuiV8o1RWzqMvZVmJLaDz6jM06zAitQyDkGZfu2CoQhJdo3Y
D7FDNp9Q00Zhbs37ZVgphVFHkJsLftJI2dKbwbA1G4R1ya2Jm8PgmTOO7ECf9ZidQTXtAKoRRMlA
lPuHNR2rEQxdZeUr9mDL5Uf3qowvNlqt/di7Nw503LBJ5e8ILptBQxSO75/gO0/HyEtuy4z5Ky4Y
ZuIPWshN8+LJANmghxCj+7FukvTka3XgrHI4eOqHbm6vumjjbS2Veu4vCNEfapWQuKqGFy8N6scp
J/Yk6Ns/3rrOshpggXM+7CHXFdspiZiiGwAA8gZ0sj9A68r1iXnoLZCio1haPVMpCu/ZM/fcTvW2
RYN/z9voDOMhPXhOPyJPQCYdJN0pkf69Ktm4DCBWUy/Vd22Vv5rGgGxgcHurnDG6Nc5bDFAA8kq1
kQUmBE8psnFcgUC16Z+MkRFh0axehVrMd5P7VLQOl2grUXPYAxSmwekeulry9Oo8zFXJ/XTK45Nr
eXdhkbPT51ofsXDYu2EIdiVn/HvXYHMNFmO8M3IcwjWKM16a+ZgWXnJf1gTRMWq3CW/pt8AkAWqe
btEYNR8wyRk0WyQnq8kMBypgHC28x2pgPDzXzA7JD+GXnl+aGwdODNafOL6B0XysQRptkBK1Fx1z
pgbu4h9jsVyL2aJNu1lJnv0AT7axGIt2XozPbLDbXSVb84UhwLZVAGhrtuBouIrLVCTlZTJJb99E
MiMkIgKaRLD4+rl/PhTrh4RU8HmvTXh2U3WeJo1U+e83/fMr/37890v//npyJN/290e4Q0Qlx7X6
+Qf+9+/6+6P/9Xv/+RVu0jbhqOov0wxws5wiYnNIfkIJaxKfMj/o2rZ3zjT9YWWAMq4yb5KTn2Bh
7AvCcJ+rFDGGcR5V3P6Y68rYojgGHARu1cFI9+gtHIsl1+ZJIBXZjA6MRJAK86YmM5bMjLHel1Zs
7VOcn9u+mpKzGGHo9JXM3hZp/ogXT/8aQag4YhLflqAj1mYQ/XV24ubWB/6yE9MYfSeukbcHX0po
koL3aWiQau53UsSwMEgNRK8eN4li+m+W/bRBZnIkuIORaP0M9wUK2bAchUWAJTd+xmc9BHgsTnjR
H0pf1rthtfAM7onE3froJsStyDimeh8TWuYgrO0JVfmjQ9m/d2bZHFsvdm9MF7ETXy3FTYu91V6j
Q8iahvg3KLzKvQDVx1FgJ9vYLz8WJEfMCu6IfGuWE829QGTCpnpE18RCfUm9zViTT2bhVYVJj6eF
6GLZS5447r1g1mrYVcT+gl/lqRiUwTO8ZODQxYOLAknlQH6TFsqgvejLWEm2DXkbHDgPH4ZGbvrU
7I9EoAxIXgyuMUgfIFz+VC11XIdneOs9yonlvdp5Rn3e4HO9+C55z5M24108kOLtuPZXnOnY1zvv
vSu7nzDafjZu/ZyOxRvnOyO5DOFIS1DZ1s+uZDlhNSlyFP0LK2Ub95kDZcyIS+ghQp+y+SXN7Gmr
rzg738qBfw+C70s/wl0SgXMh4BcDi/xWCfWEcTMsK8IFs2F+72V3YcWFV+XrUgKfUkb7mJDIiwpB
vferESJTLYJ1JwmT+ksVKxBTbb4DHoDBMH5BTkZml64RTwZ4H/Ic2QoqLpiaH8QuWnG2LQiOwkiA
QbZw3PMM5vMwyuAdoj0jIXZM/dzc7dl69z1upsoiCCIT/RmaTqhLmxI/bXDFvdTRHmfKIcK0l1oo
DwtNeNzCuKbtyv4cu3Z/FooW6vPDxHXVVvcKBHK7zCfHo8QaTR08zetD41WSjSRyjX/+XrqQot43
BgkQ65d8PvRmvisJbL0QJIUlMV3ZJiPDLHP86dXIAOw2PSWT74ZuFR9GR/kYSMAgdsVWAFs4rddL
ph1vN44mAH2DNXbT1+XBsETzBgBLHQeLNJHPD7tFc1PRXSg6bDjobkxTt49iMpq/D6BOe3LUoyZs
1RSfMqP92XpJAEfCfM9Ayh0kc8HB8NsTncZrghd0y7xXHcu8gj7XV1aYp9Wumpr4XnnJzk+46VYl
HgU93+h7unM2oU60KwZzlSBgEBv7rcGBPK01UROM31BH1Zcak8RQ6D2ECaBYpoHyNrK7Q+R/TDoF
iO7TzUx2vY+jW2Bw89K5/zvL6Iqt3jrN7NhGjSeu83BXVs0eA1i4VE257wvezClQXsNrnt1x13UO
HqoOka5rcrWnwnlLdPL4lQw27ioqngBukHqycBETXHkb4+l75Os+BLT1nOnqLieQq07f6LMs+tM4
BeQZMo40oKnjNCi+wJFHluNVCK+qilAqiue6mZuNKiBR0P8ke1UE96plLVzcJ2N8LeqgBbxVPXmy
Ka6MnCnPx4IfwRYcxtbb4DMXH0bjl5n+FHONCAXx9cabuh8sYzalLc9mDtWhuiVz/mXuzOEXk9Sw
zJswQn395nK3rqciBcedboa0Ogn0yO509sxu2pNtVdIWnaLc/oAw+4FNbAhJtX2lGwCvV1fuz9Gw
IpQ8+Q+YH7upGoeDbKdT1b9Hk4z34wx2r5WksE4RKbNIt38hRzopivotz80HiAq44mZ2G2xFgQLP
4c3Q7CYCyJL9pO8evset46ithQzgpMn1NXSP2XFqkUmnQ9gGQ3n0gyre9fTTe9vpFqRz3AGrjmVd
6vGmLuefVewxv0+vSTA6FHu8OTxZwtEbsKxL/IBhEVn6kivvVs9DfoxjVnKRkT6ZEV4MbOCSXW3s
1eaRdKHmoiEnZsVNVIsZGjVV1mL3HkLxVOxTQNBT/930yCoMZKbg9zfVKTYa7LKsjNtqMB/9xDVO
CYCsQ2tJXj4Oc0sV0xNAb7hdlfo5Rq5ml8H7vUm8+rCUstp/N1RdHLO5ewHN5Dxa1fhHGIhMotkp
ARvF7nXSxjuxxidbd+pmYJBxAlifiTDiL52ObtQDDfvM5Ih22zpOiTOHcz/9Vkzn90sxl3tH2eQO
WNlLtNjRZXCDX54V2YcqGpedS/m8k2afb4IcpXLLTZFmChJILbnbpuTAYZyS1Y31eSPiA1bV7GtF
Pz8DzTfKqnuN/f6Kk9QPQfTIXe5PEkzXiOtmjqO9JkieRf3VN+M1d7nfDoMXX1z6n6ORIJjIF1Wf
C93fO6Gb54gG/zbpmeQRijEXxjgzwjddNvndnehVkEAloYTGiKpAi29ACL+Wvkr2RZmLve668RyP
wSFRJnJTA+KCtJrnMkciPRbGC6qsABUsqQJp1XkgYJmJmJ33VGa8lu2UxXexEPKc43XCdvRd85zh
xc3mPQv7fSAbNGXpSuIiY2Xb0WwfFund0MEP+6XtLl4CdKxk4pZMnXu0HLJ/0Nrv2qTrr0p3NySF
1XPdZCTv1dPWLXP1za+KlyGIyNZ0WiptDwZA3nEkNM6uNzoiPeP2zpvcONZ6ZzGoPTY15oQ+tfWx
i4mSNbtSvRiFeiITThxbLqxA9WE22U/tjA+2W2XoZi+56RrVtEeT/YWEuHJXDc5yWSTGhOpX10zJ
L89DE1w4SBySaD7Z4s8yQab18Hpi3YquYzLrkzWTQ5w2ChRojQJ4ZM5rxeWKUGRagJyUuAHgNH1A
lDeMinCJLfvSTegkENJG2wIf3wOGChddi7En/K1mjMAsrSHgKgcfCc3N4l83xiyE+uwbAomDGbw6
9Ew/R8v4sCrrR0eMDYlD+ilI2fjAxp9RPDsvHNTGrZkKcWsr4yV2x9egk+m72537uCeNGb4bydxo
45I8v1c2HZt0TX7g6p+3Yp+MczTou2Vp/tRMRBhwtW+Vu3wDdS2P9GeUerm/nBYkHhQhzSXo52MS
lP55Rml67kdS94S9/CZxL3G20ewVwIl5BjrHuCzuCh2xeMJMDDpULpQWSxIfjKb+KGLfD2fXep/4
12zn7MOsJ+JgtYJ+krhkYrP+r1kJAKlR6ZVZ3Yl6j0RUj6QBboPVrgcgc3Ek1lU588L3/nojg0NH
PFdC7oLLWUfLRNSvGaGxgm64aH3FhclCPlni7djdioVXnZBpRRFfqTuEQgKMOoy1CWoF5fqgFRvL
vJIrnO36ASmhV/XFvgVaSKv4BIRxQ3MdYCio3+el88NxUvoBOmf9UI8dN8smJZPTs+uHRjAds6pb
Y12GtQByhuDmak6GSSf5KUmQn7gpgs8mQ0HU+fWVqD8Ipuir4ghgQceeHQWY8YowQ+5S2f6ZFd0z
c9OtvQBe6UyEBFZk1cc+nhj1WbpEEoXM0xNOcvH7hvAm2VxKYA+hwKYuXLe7rEhaas9Ll4pvXhC1
WNAXZ7NjR7zsIjlkiLmIA3SV9VRVC5Lu0kcMmQZba2R4aTkvUZOQaGnEezfKAlSu42128gAJxRBc
HYE/GBdHTZpBjAZyk5BYdFF+MYVtFXZua/32ovImCJkaY+m9kAzpktZJUQrzCHYeEvey8gRNc2a+
jmw9tnMBcnsq/YMl4m9DXroHYcV7xfiKZGwIJ35gox9HzGRhOHmp01yRrqT6Y6+/Y3lozyaYGohO
jUa5rASi5N5rzwKT0/XzAd2cfUUUNJ2nAfkfy8YzNx2EPIhWI7h7oZwCJwxi9SA8Y8KUg9PRRki7
0yl5l7BQOJTr+p56qkBptpuYOp8izvZtORHd0FrBF0QQ4hqAZ8kX/TzYufWM/TTDAYq0iqyFXAIB
KMdrZ/S/epVHR7cQbyyIHIA0zpcRP+quJwv1VCpxQtCNygXRtQq4CroJIpFUyC2YFx7dNuPA8py7
1SgDfmrZX0mOD7YIFnF+l/iFcnRTKY4RaTmcWX1XMwQU0QEfFSsj4X9Fk8qqIzKTV5VbzIw9E8Bo
/GuCpWCVJdwSnC8PJNGP17JJlzuKQepEm7SYZZh/OxA25uW4TPlM2v06+qz6fgwtq/i5/n9OUZgD
NCR/xlHJLVIo77mUwoZgrS0tNRyrvM8x0CToL926uH5+GCfk8zQJZruu19GpIPtna8aQnkcvj8/T
2A5f8grFpjci3/Y82EtqGPQXKxqfE2AllzGTT+iR0yd/nGDWNHn5kQ8JJynIksdqEsNtcdbmcf0E
6rjnxv6aotm5D+QdXBtCVrdIXkdIpK/IXr+6OonvGA5HkgWAVAlTNGefFhCZB3iYWT70re88NGX7
sKTsFpDl5xtTeBvdm8lu8px1eN/pq50ywvM8iDWCOL/QDDixSJHh5M+WTbrI8uhWKOM3waC+ApzC
bTH6zePc4vwuqzk0/BgFnwV7uBIoNbg5k5rDGbwq1/NDkzj2ua3S+zz5gG6sqrlLXzyhe41O6LKa
Vlb3QdFsNaaFjS5Cn2osjEjMOdq3s/8qQeu/EORR7a2uRNZZsgmgyOhvHCjWNugCsZm8mn1GoJiL
Zk20IxAwvWZFsiMZSH7xgQ2xt+MCNRaFwKyivulK+7KUGd66MX0oVT8f9LywLknK/mE2use2NsHE
z77J+J14jc7EcFcpd3knxXXAPl7x0vmdPPe6FVupMSKpbv5drkWSWdQy9Gy8JrEz3pXZj3fAmuZF
Zg1Z1m+14wxvsFyHN/aORSkvozDJNxiM7NEadP4YbYkqpEkonbvI3WazAIQ4lFBC/o+X+Tfy7P9l
TGYJjx/4fxYVPPa/f+T/Lir4+y3/EBW4/+FJUs4cR0oWosGag/YPUUHwH6aLt9jBw2z5vIn/KSqA
ielLD+8x4gGBZUvyqX+ICrAr255wTctag9xscI7/G08yzvn/LiqQnuXZkotdkK9qefyofxUVaLdE
jJQKyeaYax4tGAMeIE/YuSxMX0H6PDbONwRBy0Ms80vAvCWdHxKjxr/mWjUKbyKOpJXu1JqalrYl
8CNvLvZsv5imFRUy47Us8dYCxV5LlW4tWvK1fBnn27yWM7Wdp5chbq9dzVzexhmla5Q2RYbr0CPi
GIzZVB27tUgSa7lkr4VTt5ZQ1lpMqbWsytYCy2Daqsw2vYqooF/0XYYHyLzEiBsPvsxyTRdw8TR7
buO+kzdCQjJzbkJy4gMrOwo85iFsOyMU8FR/ci0D8fmRVqLKk9ARNSJ42t+9qRgWrlWkcEZ/jT05
LmtxOVNlDmu56a6FJ/cheSypRb3PmpTidF6r1LVcZZtW7eK1hOVlBr6+lrUUU/m9oNJ1rWq5RQab
D3ZcDB7Vux0vr1mfvA7LKG6eY1IwUzkbawkdrcW0oqru1/Laps6eqLfX3e9PEWCRVQf1WZB/luZr
kV5QrcctZTsuTPI0BDQ2HWO47Cjt3ch76Neaf+rYklo1cBsPX2WxgOyRHBhhRNl9yFMGqJiNyotf
N3/83n9JASjAkKTBGNZWw7OM6zAwo2EZkh9tfGaTJqqmI191y/Oxw1Ce/srb5tdgnHlbmZfRLMqd
WXtfyBGZ9sva8aDvLlBB0wUp2iFQ4n2oZuA09Eke2V9m66UvNXUkZLmR2bBNZq036p4c8B21qXFk
hH5neJWGztqNsYEoPtuzkkYNrI75m2Xii7P2cIJmrlq7umLt71IavWbt+GA17Txh8apnhXssaAvd
tT+caRSjtWOcaR3btYeM126SIby3wdc67Lyu3OsKQaTrYTn0o/h9rh1UoPDH6KYYsX32qgOTxkgs
exf5aRizazwYiJwPVUvd0ib9qXe7Z7G0dQgV2SR4OyKJT45nqTHuqbmmXw6sr05giW9Savp6MNqh
azBdcgdBrJY9vDm03p/Hy0gzHjl5wdhe0p8jLUjKtj6DWsEytXbx/drP2zT2WE2DRz1d67Xj99fe
P1unANnnPKAFT11NlODVPF4xHHWvjLk2YzxuAy2yr9wB4wMJdXFc37TvQoqb4wR2AT6als4zTIos
2yBxzDfaX9hffs4t1gmGmuPf0kiMS+ZDmhpj72TEdkl08OjvmWD+Dtx4CfHKW8dgTqH21w3wvvie
m3Ac6SiJRPG9XxSk6say9pT7yUcd1O617zBsOHaU75d0+eO4jfPoy+GlyVnr4wdM/WrfruMbMtkK
nKdd96QS4lrYLpSlKQ5OZSC38JR/bIPY+dqUMyCUWw8g7XGgX3s04uk+YLXeKVzU+zZz5BeGUmZd
ROfim+ziFkZUzHy+MUIUOeW2p/dgZdiiRQmSD72o/Jy52cme55dRzv2Rd2O60UEzv/bpLDdYHA9W
lxt7q2h5UqPa2fu1O52axMpo49zkjAo6fkPM42AsWOTOH6qLsKcsXApcn8tSyVM3qkvRCpBvHCVv
Is5ZFHv9nzpKlouW+VkaRnsJ5uhHtOQoKvHCnWwW57F2q3NrfnEyuFKO310LWL2bIsriQ52QugVf
vbtFENgojOJzgSv7gagJPIJuzHQeHfSp7VskuV0ctsbCUjy66nEkCdvIv6g6MXiPVw665hc5DcXT
jInKzrPhIW6CbdMW9RFhqb31dQyPp8Tabjo4d8QSk18CWX8ehbWPKF7TYFaXYeXSuyToOCQIh3Vb
fCBwPTR+G6NQst1b3k31nsihHF7mjE/bTYACx3HoNymcixRZhjfQFYvoyUyX4YqJ4GWQomG6yww4
sfF7Fpk6IdKxv9NiUm6GGlMCrK4seC76/LlJnS50BwnojokJxX/X7MXYDFfLJeq3EGEkNWpTk1S9
IPeSa+/is8ktr9kNJjshow12Pkrrn8rB8KAn2oqK6xdOZpDLFw4xlGeGT7AJ9hDkrQ26bMcu9tXg
H0Vky52s8WMIjYZ7JsDj2eFpMREcPY2Cn2A2nRO6GbF2C+qsvJlOuMnYRpKGw1+hi45JlGCVpRVz
81gwlIbs4ekJDU6byEt8RRHvX/PIVcBcdY512GZnXlUz9p+yuMzkvvG9EpRhCSTB7Uv4FeRDuFyd
NuuAM1CqXy1DnUNeTPdpMKZNbCzLQ9azv+4amz50PJAcap9SI/f2HhmiW97Cx1iNBOkp3FOt6H94
WPdIPomSsJiEw0pLFefGXfaJEc9nWRWIDBuIn26HNKtQbGyL/gRtBOYkbfogKTQ8sjH2SrgHCK04
cZ27WcfmOi/FtBfpS1vnFSyISOxt1rD7bkeOtIcVUX9g2wL/o8S8GzLDONqqLLb8K9onDgFr6zXl
cih/9ZmN8qAA07or4TPunTrOQE/X6snAkr+bWBSRKzSzhSga/k7TEiopksPitMl7ZFjscYR4M3XJ
3XeWW5SV/i6bh/Teu3oK+0Rj2m3S4JLndXVEkexTfUGbheHJiAyXGdiiAs1BZJxtvYZXCSymljCc
A9EDHZKH3HpKEXOhVsbjSKzzLSmd6hYgrUNjhUBNay87Qs5q2chOAqutP+wC7QDHc8nryQlY+YAi
+AXQuf/Sor1kg41Yaval+AA8SNb6QZkp+viYTS8Oar3FYhudVZ/cY6fzrvmgzqZOi3BKWv80F/Gt
KkeA1klq3yp3r6zeeY4SYlQMr++/kR/x21eW+VM7KhyL9jVdOh1GFeyl1DCxa9JAeRZzezC59rWe
SccROnd3n0mOY5aFvP3ANZaexM+OnN4YYUcHic8COvK+uk52SybJ/GomxpKRD4qOWr7Icf5gCWFe
0wLcRcmieRePQ3D2K9QDOuk3yPibxxZUKhNX9bJ4KA0juyr3k8IhHyUEcXoJ3LtOg50hEevaZMCw
EGmcluSdpWq/JQ6CWmx58L3mm7/AVpCvnWdsNZYfXki2fp2UbHmt+kWjWEzq8itki5d8WuN0cRtu
rMw9dWh0MMA4D1VR7+26a7ez5kTKJ4itAaQRm7W8NV1M6TG1coKznLklxhw26149DLxfGr/ydp40
s/ySbSCmAZy0cJUrNIeZTB/MZQ5jpyGNMouMY5zkf3KR/KlY7e2X+VuHiGXX1L51UcZ4U6jSLr1H
PNXISOoVxFl3tdppL1oaZNDkx6VkaLSjKif0EgEm+WnCueARzdQ+i5+CcrZ+FjOSRBTYhHXgyemM
/GJCOsCCjrG0Ghv5oLLqmxP3Ghix1Dkiudnf6GxdwsbzsosJvX+WaZTtrIRY58DT72nQ6/tUOmRF
NQwcM/uH7uCs1Ll9NDyVfB3kB7qs/MfAZgPbEBFqQ/HdlXl2rRbG/AkimqP08PCvxhKHMvVpiPCc
VsgeNkkDSjitmHxwvM8nc7SxBvTtUeFOJWYNDAlrNfZEMRMZUaDKhUfKcjJzDtppo5uHi5Xxi4qO
kQ3KpnZhn5iQzXeVWi0kuJlvquCttizd2xBU03PF3Qtir//dMtLytbfsFqtW+ZV9afUNt2Rm++63
MqtPiKxIL8oN67nhT9pMmDp/TlCNe0e5v7sBeh1U+UUTGrKzJ3cvhM/UZAGH4i3DeGjGHGCqn1WX
YNlabK8eC3PIQIaUEuzHws30TWW2/V1aHdsRN6uPM3/4C1wtfSnLmU1C27z0akpCB1kQqzwblXk3
qf1C+mRYDGD5h1SBzV7lQZalCD1tnD1PQ8bZbbjvZCSPGuFTO1rVtqPqPzcCpJ/ZOQS4VQqA7JLf
KAi6R2QlkHm95VOJx6DFdl7bZUmYQHN/I7j4Bzlkz3OTn1USiLsTDeR2Ag5CyVJ+R56bHTxpqD1q
u9vU2aDo5na4aQ8yIbFiTwS9Pfiw2b9XBQWfOaCEyx4Mf2y/y69G4ujvnr/oU2yhrLHsqTgFBZdp
xdqpI1WTUtF/JvHLv5Qzn581llUUJJc8WHrGQ2TCMvT8yi3J3TtlmVwm4Te877G/Jf1Y7uMU0Q6h
M8hAmnLjGJb1bDHVGvQ8nvN2eiUhVd54ac5pPyFzKtvk3lshq2eJkZj1aTSNkiQfgKfDeEKG8MWt
Zv8w98153nX5oN8mkoYEjSjL3RxVbJ2dZwJxEQZJRZlnxadxrnmTB62kU2Mshpw6nhFngfAop7bY
NjAvsSlaVNuYuqDUXP2VJ6nKH6YqIubYDYwinDFdZi4PwLpelc5CFgDDU+WK/Rh1yc1cw9diWr2N
vxqtPIfrJZWNc2zFiDDRDYodyg32DC22AFJchzOZ8e55cPGGOsawMRrjP9k7s+TIkXQ7b0UbQBlm
hz8q5mBMnMnkCyyTzMQ8O+AAdqR1aGP6kN1Xt6rbrHXb9KIHvYSxyMwsRgQC/g/nfMfDkp8ld14t
bwjzqq0GHIzNPSKda5BQNSYSM5Uywp2DRXzrVxhGJymLfTen72qAeDIQSr2PxEj7UkycX913G1E+
WYG+R+MXJ1cnlk+AD7wHjKlUNKJ/4QkVT7V2VvMvKxrbV+2FJ4Xy+0xap6V87H4ejWFLdq/qjBF1
+DRv8YY132X+btam9y0xXHfXBxMRijq4d8paPbu6EZvZsPNbzI3kELPev+tjNZ1zI1c7+FnRI0rl
aV2VQf8e2ulHXrrWQhDAyQYFTJWiXKctgb04Cyo4Ufkr/1d7S1FZbAChWPeOjOEZus0bBzb5hC1c
sNZ2y3tVF9gHuadhZxGvkV9hDQu719nNmlUelisGC/bDXARYGEy0MKQoYUYc4xa00jzcgGHyNixv
XhR6I+2rwJGu/OcUjtSagCmV9NanHHZzCBYiiCxIrhMLHLbJeq9slBMBAcAgYZL6WjXwPpRd0D9Q
LuNoRZGSOtPG0YROECH9M2nM8Yikf7h3R9aco5rhhU2PORPQV/nompO7OO+dFbo0sfJKu98EqhOA
KjImsZlCglgvabAUyCjsf8hG1Ke4AIRciIhSOy1eK8NzjoLTJGa9cxPtSzUv0IoQ4giXtrceXdtH
M2fdd3THaw2NHXutVV5+PxRxXV0G/NNVWJ+BN6fnJP/mdoY6Sa/WTKbLjZfglBiNCX0tk4MSvcY6
V3a0i9ZuPJVkjMmPRqTjxWsbDSR3LLhJD3pTsHA+sPjn9zKz7uxmCcpgprpHR/W3zOH+1zJO35b8
4Wc/1EyWYhrJqk53uCHt28jmln2VEe1dfz6FPaj+uCnSN1s8sG24p2pq7mQLbRBiaHcl7/wOBfVm
yN9A5wPTZ4APjesL0km+70v7i4hwe8VW+d1uTNqNZJq4ozlPNskWxDQjAA2Nc49hs1VZeHZ1zHyb
GDkP68pyPw63RdBVO2i+T0UoquM8sjTiHmQFuIc9OJqs5i1jjUlnbydQ4CszM14gUu/txWM+zmG/
I9kOYBlA1RXoinTT2ECHkwqndjx8GWnhUQyKry7p1kJ4/oVBXrsaEQaS42qg2je6s9CxsRJ9jSim
A9jFHvxB9bBAgeZhF2mwkdaVec0VPAVHkngDIxxEy3xM2/x5krC16whhij8uBSi0eIlveEfudr5F
+8oNhyKcE8Y+JTJDzOwS/oiFfG0PsG6MyTgybtvn+LGvZpuLHUJ6I86Ha21QXWYp7ARi7jcTBvad
Q07aHsrT16wSsr85NpaezsRUvUhsxLhP2wZSQiKQQBeTy0VFEUwX5O7Qj6eItKPHdPaqa2nyDhD6
vhoqJbcJ2qSNLhlKcXHHkNtpqTDZwo6qMDrGyjaeKi8rj0UbH6lvAV3IlgD2NkLpmHFhp8MnG9vm
oFD7rnt8mmvT5f1iyRa1uXljXAHZCyYXH6pb4JXqQFsQHRpSI1jbJp7c1m79rpKEi7mZz6l2y/M0
6DsDLwcf5vgTAOVVFTURw+b4w4bBsDcjd5tZHcqvAg2my90jNCAislulynyu0eJcCz/mviO6D+Uj
pE4125UByLoFMWxpVDjMGdvVi3RAPHnCJ6otgWMTcmxp5GApWibc6+5VdR9FkflbJdGgNm05YFNY
tp9MU1cKPFrgvTjcrEFbwMKWrfr/bNf/2gpF4LP7VyuUhTD7P/+H+t5W/+2/t+rn9+iv65S//fX/
WKewM3Fsy/FMU0J59e0/p4+ZfyCNZQDuM5rFb/mndYr1B3/SEtIG2QlLKmAH8h/rFPkHiA7q38B0
mZj6rvXvrFOoeP9xm2J5jiRry8FCymfENv+6TTF1xmesq4ojxJrkLBufnYUVPIZukT5ZSGHSOvlo
8KfsXekx0ZyyBMoNrBU3RLyXIoVe5XC+fN+yf7qt/hBBP76DNmaIJJS3ncsh28KC1ncWLrt1losF
8GBmyLZs+2pNhEP49UST20DTH1UX3+rqRv3avROOahyt1ASbXCbjNwv+kh3zQQ67GKMR81JGenbX
nKOSfYB28Kgbedqcf39PLz/4/Z/FHLIl8SnL6sQNrpjpCKKw4hffKMfHZCCntUmSl0zX/bGaBow+
QK56Rx9gj6tNFiXPDgywdZPeFZUkEalHwDyrHx2wnsSEQhfHxDKbjfrUfr6pAxgucTiYqzgJ9nEd
wUjjVswOqTtGvbh20fxSW/SKI2hWfLMLRRGoNEFYIW6gHS0ubzxhkl0VwDSIFrrzw2z2SNj8CklF
gfOEiC3qNvSSxrqrUYtXmf+ROyTKOOR824o6yom+F3L6WTTsfY3uo0O/uZGdYNA4xW8Ark5SsNKN
nUoeMJLmKEwYIzrBue8HtdVgGlDnkTdZlZdJDwj80mhXzdnOt21GNuSIz9m0HiHQ7EAgkt8FNh1P
YIuKgRIjXo0xdnQhhmPqxGdwd0gigr00Sb3WtvtEhs4F4sdPVr6I0csQWW2Pv0jcMvPFiRVprzI/
Ma5u0/pQ4cHlsBdYNjrvmQP8VfTRhRkKy2TfPOpWPii8/FwcEzO1iq5kUfuW+dRxAhfnqvuMh9Re
jZMH5qdbuMAeUQd6QnrOnFWsiDE49U3kbvzc3+eJ8xHNE+NiMf4kpidat72HRh2FeIGsdTdCKN5M
YDuTEE39hJ58Lhg+MXl3RgsKhLuzGwbyxGdcRIa3JGamWDfyFDhL/ntRfa+mgvUQg4fcSdZR2a/y
vnjjeGdUPcvvnP+Pv+1XMLiybMQ907zLhd2H3lYvGvIXCqfy4NrjYz7dxx6x8yGY+zULmpJpDEpq
g1RtloXu4CEdsO/B0HPRVv034CbY+iY2fSOC/jHelYyxV6zTvvHJu1huD+MBgI0o2AelBIg49bCP
qA/3luiebX0e4h7mHTlKiwS50jAzbfO32PtWF+6jk1AcmgkQO7Oav6RgkBuP7sWoo+YGN243JX6w
60joVdkA74PcGgSEJliKyYdKYJ7R5uYkCX5HSn0QWfSDeyQy7uQgZ48heNDszGaEMMo+qhvRXmBV
ndvwJWmrL8v26/Xce4zJoF8Yg9egdWuQTY9kgWbziZKLyFmpOo7U5cvMwuW5BIGmSySoSzboXGrr
2OC0WrdTBm7RS25VblV3aOIeoHosYyY2BM4SOOoxaV6FASGk3RJHGi7BpP0SUQpLx3+Cu0O0k0mA
aTx2780SeOpGZnNMlphTaMLdG0nME4lqhKD+/inan+/jEpBakpTaBgvLt3U/q2eP9ImNtENExXhM
4TNHKFwYszvZG3EiBca86GLEBLIqv65Wml2xv4S15qS2li1W8BpFLQHLep9HUc+1QYGDqG0rx/YJ
5PZJkAKb06tXgUWRgqFhxte1tpbIWMCQbAG5D1Fcg56l60WZmRFv1DC3KQhuwqguaQDEirYl3lFF
PeTMe1dKqt1g4RnJrGdLEWLrGyNEHdIjtsDn0Wk6+nnI62dzCb8ljZbhhsdHUz+F8YBMjZxc1Psf
MJrb9bQsK1uidHVWIUkXOM6WmF3mtjH+UTjAWUIIL7fGL3NpdXyIzcrDAkUWx6bgtYUp4y1yo91U
sauY/hbvSyQERysm44yd46TFdnJM9GHZnsnYqwwIxzFwX+M9AywdG0e5RAnXStMSES6sSRkel7jh
dgkeJsIxfkzJItb1OVuiicMlpLhwiStGWEetHxNhzKyVMOO0eBqXeOMxd5+V4lbW1dHE8J4HoV6g
ySgMJoZ/x/hiSUpevgQUEq/S3s52w3Jy0WECXMJbdiDx/g1o+4SVgc8MEUHGCdm3cdK6v7jQc548
k5T0iksr8TKAXTBn7kJOCPS6uXUX+8N0w8X6tMBISQl90V2aP46mPJq9qLaiLvVdgXlyM1jf1LIr
khnvvx271t7yn7No4CVtkvndNoKvoARFaSfTF7vImjFlYm9mQamvBtXexaWcd0VggxHrBDs4f1Rn
BdsHaoyHgzNkGZG1lwCGHcM5d5VPc/KaFIZ1NwcsErGa1ScQA/DgxAQENulRP/gFhDmvqFH+NRVl
PhnmQ0jfmOXRs0zqH3VI/yud+A3HCgkkxJZuRUNZknsi3zVdSv615dOXrsNnIJfICXvTvg3mp2c3
/YK1nZ6jdK7XBdSZpGrK08D87A7Td9wMw8mMGHZSCZHPHfvhCTnaxff7aQOMm0wJfg/ojKwfGE29
+ZMVnXXuJyeXRBjEHvOtBxO7ZUmM2q6NINbY0Ym1ygcfuuEuSCuIfsbwucRBZF377EAuJz+GrCg/
abdZy7g2ahgxWYVJVozRXydptnfFp9QIK3XeAIj1p5twfRAMjopvkWzkS9chF2njZ6tuZhTiQ3oo
CwHxpmdn6tQiXmfaK3YzS51zXHXf8OWP64mP1bkJwWUY7HWmJK8/klDUG6O0amyJXHzuOBAJOQTR
RX00Cod7SIMoMXui3Dfzflu0JadGasmnNqqzq6fbY6UKpKBafm8UUxwW6N2r7TnsKWRKIkaLRnyy
J/yNlXM0XeZR2tRyn2vqQatvcRUi7KBXyuq30USDXMMfWoOI7Te9MyPQ6eE6lUEUrF024nsZfuZ6
Gk+/H2ib+FetOxOUxmXImLvPIhPvKvfPREqKrSe02nWjjVOvlHoz1CreOlGR7bgr0VFN80k1uFFY
iNj3sv0oBmA6qR0Yz41vkDMn+zVnLEKTPkqPv1uHfytB4/Jfisf4v8nZ+H8wQsNBZvkv26ynBG1o
9Zfe6u9/5++9FfSKP5wAyzUdkifJvCAo+H/HZ8g/XDcgXBQKHeqvpe36z/gMvg01x/RN0yPz+T97
K9v+g29bDhEazGICCIX/Tm/1T62VidzNMoPAY8nh2vwef22tLG0g++iS6uRMlrtrcvcAhp6dEIWz
iRwdcsghSrBXJVMk+bAgS5Bh+eS13o8xZ1406umQTYAUUkiDzJYTd6Mj9zWO/ZchEpTk5cHu0x/G
NEBAcI6dzhnrSvkzUuMHMptq/6ce9+/pIH9OA3HhAv0F5rM8HbpE16YdlajZ/yEx2nfzKZayL0+z
6n4VJbk0gIBftZ6hdzv+M8Cc5qLLR2z5/r0ch+OMtWVbmeTkMNft7vP0IffRS2WVaE9WYXyNVeUe
utA9jja3SO6T+2VBdcQCI45CE/vp8e7u40n+VMS27RggAd4OEcFrACFULiZ1IbbbtZ1RGVqhT8FR
RTjb6N+ONAx7csk+wknX7xX5u2u3o1/iqVVsCwZj9a9fm3/K1/3ba4NDgsttkU4uKcJ/Ah2VVS6S
OWjLExkimIeD+bEcgw8EZx2qMACMU2kVeJtKvYs6YDBWfiZt8otlG6jIth8Ww9f1X/9K9vJ2/Dm6
xWQkzSdMWgKlJnLNf0jR9kJH9kbokWxWKg8b1Ch2ASoalNTZPUaH9iA5sNkCjiPhhlF9iAZWomWd
P1ZNcgauAkc0qn6BlIX2FqYzxbiCn+vFITbGcmMEY7W1CqoP7YloPYhzlZfxsUQF+tg1xeZfPxnI
EP/8bHgqnuX7NpJPZKh/fYEBR9gom6v45HVDu3XkJ/gk964diG/rejNg4ponRxZiwRbqC2IjznG9
GkSL+VgyOl1rgEUwEYzhJkYq7l7F15jAbbMgp7mx+29zPf6y3XuQmg1RE4CMCXm6R2FpEPi6R+3m
HiVvk+PzzC0fFw+VLm3j3DwQibIhNZZoVIIMzJrdUcH+fjuNonpmopkeG3c8i977SMGgP5HGgdsy
ZNhRzC3BZnEfrEZvek6CULBDN1xk3hhzkw7mVNibD2E3PkZMg482iRivEkKb47KB7hrhr7wA1aov
A3UF/fkj7Hz6dq2Key21eaJJ3pomRVJZi/LdjKuLsCfxXjiEYYXEmnnEpuKY63d6IMQ7yo1nc4QG
SHZPnMWvkY2mwifOgdXK+DiXExxTi+TA+sGWoU3Y8XjLCtBWfk+eYU62yhY2vHkAK2t+M5t9MzLU
nwozeeqE3gOCp8oD3B6k26pjL9fBl1yTQdqfq4bUxKzN9rxIH5bp5O+xEtWeuSr6zWaHxXL+ZjU4
fFELoro1xxOqxYwubm2Z/Dk5BMFTn62xQ5FiNjfi9f9w2TF0+ofrznNdrjlJcjafIt9ylp//6YPt
4kecJyFqqk/aW+Qg7QZ/SHSHm0JvejCl3KXqEMZ6lDNTgBspl/jBfpEfwNlolmDCeIkoRI3P/kkw
HYkr92SSY1iaxB0tPCzG6729T2Rs34kl+LCZyYdgZu6z1iAWMV8CEksfXy0JO9YSnegxQDlHOflk
pLM1d0O/7aO4+iAv+SQjCWk5NN6gsaS/Am7AHQeB7Fz7FzLMMCAZZ1Uz3ssWQabr6VuTyeg8dihY
SHvsSX0MeuIf9RIEmUsiIWPHqNF9rjpkfY+OVNOjdIybZfqnwXNou0XZqp3l5uNG9x6Blcj91J1c
Hgxu/eteW8gTXXe8c5aH319FsR7vUOhMd6hQ+k2YLKaPscQT5o7p1cgy7FAdip+/fS8qs21fCfbY
bl6uiSUhV13gR4N0CcNrqHeeb/1Iwu4zKkYETIGxj13MYr7CS1O2JkC2jZt67IBbIvG4B5BkN2W0
zW61WTRlKsluEtZsJ09WBwOuiA5jZz/g7MkhbydPg5//DOryK7MaxNRT/uJHNLx5eyrwRm4wlpxc
o+7Y8e10gBson7v3iNA3oSRhy8gwsJBmQK7T6IFt9q9mQIqSzDNu9NLfOH1DvgkLqSkcM3qk6cUM
4y/oqj+jONhVRXNwWncHlvQGwArPRfeG0uaEA8TeSxvH8vIMZ+8qPVR0I2IBY/zpSrZPdI6EnwPO
nvNvNsB+5IWrgIwoW2VXE0EBGuX5texSFCpp8wFPBYfJGJJdxwrOjhykIVAwO2PbjwNEmaa8IbMA
YyDkN2CDezPn+Qr0swSa7nIM1itvcu2tnufPWRKc45ftrhLDdAU3jH4U7OTYf+DYwzOvjV956w3o
wWL/ljoOJhPeKrotY+fkJguaqf77g3TFT6hwqJYSZEg5cUIyQTinTeIMmyYNBnRWDlrNsTXOOtAw
XZwf7UR/Igyc50UR+LC/DKYW0md+m0+Nf060NLaBQ6qC5Zh3CAate1UGDdvz7DUM2YppezwWQftE
S8cpYisagdHYNp16puDBNVnxnEIjWObT0KOR10O+5XZbwoKOZRTck1lwikJTX9wUpRfQWe4d23TM
rV1OvjuwA73WlUesVS9fBVFmQwQ7GZ9lsMfQKPa10wM1mjfZyBGB6N9bpw5tjT850GZ8gsc4O+Q5
mrJHFfC3E+G3Lx3rY+jEAvEwEoqzgXDIhlkqC7AqRsaNJo87eGp+Fry6M3d+k7Y96rAakeJJ8ioU
YjcEshBlxfn3Q1hdmA+Vm4zYog3ZdGz6rU5BvNU/rRr7VyTfvIbLz5qiNxjl5hMEZWRpH8bc4vAz
euseIW63L4sGbais5rsmpuJoR2FskXvPfCDT9AjeFuFm4vUHBqYfjLSKs7n4CnPrRYV4WLvgJQ1J
TTEGcEVmAU4Gagye/1L7GCamD4ybycbp2q1LXMuKwqqEVcW6TlIGkR6fEQLOBDfInOnczk95ECKo
pwhbtYtZObbkVU6GvI7MVjhlSoDyPRb/xKjFE8v+YtvaFT/tczAQRnmJkHFerC67Kz6OdSLd14IW
FTq/J3Zkin1NdBjHGQrypeU9zjhWt01gpPcNrO84zbpNljj1owDCC2QaQtFQklFQQXf1sZjQ/+vH
rMoIZ3JnsPiuUe0wvDnr0WaMhgdnF8mp2nX1zrIBpTcqlmDg4mDd1t0TI2leTkIJGndAt0yIBcIk
AAs603jyZqacEzm2bWltbHxhFwsHhkuL8BI0yn/Iyd60TOInMgLDxViihykixO2vvk8scRlntzbL
t7x0F2IQvPVkJWAmMS6Mw6KswMn2modkN4fMlnLT/BQu71SOoG92EMt4qiXXNKjDhumEj3+zjO6U
sRmHJL+nbbCRgalwQ5EXQrQo4eIAyKmR+28KYgRQjwQROtRC3ro0WU0zilwMnm8kWehDVhGkDgdm
TTAi7nTkfm1XdntBKgs86L88VJni6gtoUrqSSRTdSnQyjBpTZ5g89MQ9tQNLC1+0833MJ/nUu8lT
Ggv3JqxVg/7j/vfD3GpuJi0RZPDXr5ZMd1hzUUulxPrlQb5S1HDp/ETKNWIKpmxBhIvTAgRNh5Zn
WwaJ0dWBFuanxl70iwGTecN90DM7jBlX8KErU7LACsSMVkyGu2NZ3yBYocI2YD44YBBDt+w3GJRz
SHROf4EsdQjFmJH8lU3PEGh2KWYQ3sfAP+U2AzSJjLUkt7VKgOQYSKc8R0Xf82kJc+NDZMWcIAJ/
75g96MmL2eoFQPwIwjhlPrzwBC+iThEMmJ8S5tWm4dzHIIJFqqT2DpaHELvKpN2JTUOyiXMDw/4A
t6IGpIIBDN9GpW7kc2+ySrm30RnPyvxsPV+faO58dO/TQ2829qNT1Vtb0v1ql9w/w66SjemT5WO2
1rUpvhfCiBGy/n4UBBIiUy3Wc1ogsIiHCDR49H2oa06jDvEViG916ZpeXRgl4V2P0Cin5QaYdnV0
1SWT6CRTNoa7Tpa8TmCFgEbiEyty4tpQDzCkg6LfBsF0wLArzOI5CiWu+CzH6j1Y9tYBJsLFQlFk
wpvfNHQVUVnCtFIhMsG+F4D6xtk9DoDCa5Ohk4Ew3MJoYxOOE3v650zNz2eQh99fNXAnQSBE2Kjm
ijbAjp+Nll1EE5KXW3smgbE9hByndFGRPTr+PF4KJvWXXsi/fxWF+bCrAvSG+pFQlmIF2pwup4Aa
1SN6SsbuxSyp5NzQOAT5hNNHNt+rlogWH925iVucshugjiQQDOgCzy7KeL39MtiGRSD27D5PVWWv
xyUf7/cDmULFzYub+iCYraFh4QdzCN0cfcO1mOCzpASnrbVFpErVI5UX992QuZegCj5H6BkHNY/l
peuh1OUx+ss6gJ/CU3OvIoP1lxYZ2V8Im9ngYrkS7VHLuXoZgs7aLDvyvVfMlBwCIF2k9kbZrOFJ
6A/4+R3e3BkRYsw6t+5Ss1hx1Vh3/EbNOpJFs5NRCfc35lrwnPlo9/siRZ6IKRXIZROMn5jLPwev
7bZU0M7eLqwYL/6sz75N2sSg+7cxGaFjEb53z0Yq2DbeVnildZ0y82Z42QsTqpVMKlzZjT2AFR3g
antZ9qOsvfY4ZcUnWRYYLqbZ3zm8uKfJJMRTpdML4JTyDcnSFiKTs4l8ER10U5V3DLhJIczyXzTn
Dr6Glpv0RNqp0+Xwixz9xStGNk/cp1eJDTnWKn1riMHxedf4tyCg1pGVvzTSPxlTDo8KAc8GQgAB
ZY6XPFfSJyMjcT8AJ2W4iZGEjkpGT8Ryv2bh7Hw0gbTXjEydM8dR9Cgb9/P398u+b0gFDKlFIEs8
uGwsVr9/UEskTEzh+mudqPjeD9DC/P4/k45ighOLu1vr2Rj6F922nvLp6Ofe2UWVtma0A9rQYfXj
O9gqhJw2nCb07i1mjpZMbXdMnDPYq35leC1LLzj8OJHOKBrqFU1kgGpd1auEoJJ9g+jasq1hHyyE
v7bHGaqKMNiH5rWns05JVWkDtJ4FlDfWt+F69p1t3mc/sgJ3pysQSJbq1EOpWI0Jq2eqLtqL8GZm
6coxe3WIFW+WYBtfxLHE3ldx+2K8sEJJaLGK9m9ACdqtgUBalB0Z1Px9YjAF8Ag24PqbWBJpLCeU
+84CMtAFKr2GA8BCSKrNOS1rWELwpS91h72qjHe0nN/bvkXSLELu0i2z+oJ7YVamL1MNKC33sl2T
mNMaW4azxz76yIt5nNz+0KfWuXKS4QISDZpOBCrAENsBZM0KwWe5ro2aJzyQslaZ5ZbQSFCawziR
AIRegDHc1vHmJUYdY71Q/k5N4pNUauO6+OrSikjwvC+valjDYGtvdPq4fVqdbWHcvEPxeJdGOtwY
JJR3Qs/UqlHRPyVVp9coZwVe2oCars3DHyi97guumDsjWlJZnHre2pNrnPF6yLu6qjE2lewlAZyh
0vW0uBf5HTqZC3rN+TFXHqxYpmerSUfVAX3HxRuEOoZBestoBYd0ereU+1B7kUU+hofSNvVtNAJA
8Sgm140zFQc4Z29F78pL5cIwga2iNqYdRvdVaZ2tmVtiPSVQo2mwDxjTuFzh452SzsUMbNb2yrUf
8QE/1DozdxxHgiCaH0aeuFczDNZFYCZ3XHXuKfB6Ltb+yd3rZuieg7klNdIzmaQsIXlGakS7yWUd
Bd/wsRHwtMcaiw3sxI1DruxRftlVDFw6mb/N9znJHKxjSGOManCticv2K9THRGUsjaTDDipFuubA
Z80BH/LqN9qpL8GZjTsGCddBuTLik62jE3C1nceHZ81vfME/Ya99jt81jfxhIrGziOZmhdZ9XPVF
RxFA+oeLFSLIywUiERzGxE9Pian868DeTbfEuYzjj1a1xpbVmVghAgwvlR6TE+nF+EKc4omkYZsQ
JpxUGUEdGOWSh9As6OUpyZldLzo5v/tBFVKAVQiOcchBK0t2P2RvMoswvB9SGaBEOyVgM2NKVpU3
Amdj0VchagZ5yCrWNt7JmUMZGy15fkN1KBlCpYNlngtdp2y05DtJLm8kNuitjZTOqGr/QGpyvktK
PImmuuacNXjSBn8bFMjqCEoFG3tLw9A5eWUsuZ7lgtQOa5q20NmZbbgwPPN3RgJQtxBFrby0x68H
zwLh4UzEaq/gPRpYbAs/Mh+WTA/bceqDGnVDvDQIODb8BzIhz03XIknw8JSafTNs2H5qlA8kwjKb
RzFciF3SSXAgCRt04U0eKkr9SeDetJWg2Wkh44sw6/cIQtm+QdGLKc9a5zU+gMTqqG1Qa3ObcY9O
9JbZbriRUf8TC8aqy6NLNBj+NtIJ4JcKYKAAirUdbPOsKzfhOMJ92AN+DUy8xqYRqNUszH3LPGs1
Ru28Kcr2oSZ1bTvE/CsU+4vgNbtlWXtyi0ZuUYPzdvh5tjZ8QjEyqC3pZvQEU3wsDatsMF+HoDY3
UyBWfa+GDViQXyXr3U2uve9y4GaQDfm513hziinnI40Sfh3PBUll1XxADlA+MVraxlAnFk7rYvKz
uGuKJv8BFnfj1W70ZMHcQ2MToA42TRfNL9FetKjrtAfZkxTmpXG8ncitz36qkHrn9AiVRwWugtZY
uYtILcVyTakHeRD44dbvNFOsEJ1sVDdAWDyHN7wxdxAnsZMLRg94l5CJVT+HMserYzibzqPamjQQ
GZjBYo3GGLhQhe2OOFxyDa3qwHoUv2XFNK2LcF8lFk8TD0vDccGJh+AUk0ZCbemrXWLdvH5cMr7Q
iUZud2bU1+7SxPbvuxhgi/aXj6ZRgdJkr2zRWViKTnh0c+5EhO6WQP9bNyvuVBjf6WUjxSjkkfqJ
YLElX6AE2f23N9tOIO753rDvneQj4VrQQWM9FxaaJsoF3HKAklhTDZHpXWPnCWeee/Fi2J1OZdf7
qA9e67Db0/SEzHDjfVhh1ChDuySUt3sPMm0+Q2pcES67MmVX3GWZY+7VDIEPIwsWi5q30ktwVE7Z
hTgEQqyEWIvGUQ8FmfIIWPC33iazlPgUCZhPvVE8d/mwlJN6lXYWQ4x2cC4tjnKMM/xfIInCbzD6
aFt7pKwAYeqAWo7ZKRxcruqWgYzPETcG86mdu82YGz4G4wIul8P70QM0fMQ4vkNLVt2EquSRbQyI
/6Ef778iL5vuq85e6RA5W8nk82r44Ji0AW5meQVqcvvAwJChGdTaWCvlF1fhV4+unxVvoxXN2ykO
g1OWGwrmbHpGVOYdSNK4jwdUwJEXoiERvDZjaXJUczfbt6n8IDgaALI10gpZ+7kHRVj1xpdyTHVM
e2bKSdF/M2JoBQ71PxC8TZNBsMWvo0itaN91aSysfA6kwmJKmTrhhjMDpR59/ZCwVyjUqQPnNHWY
4awgxcJR4+ZJ7SM6A3F0+XMT6erbCGQi3cXBdrN8kzHraVNiBafItLHZT99ZuD8qpb4b0/QusQAQ
DEXNp5WZ7e0GCEZcMDwgzO7dy8yHKYHv3fvzfGfyqiPiGHfODKVRFuCHStlUG36RAEUFrWOXNnQB
DhMdJ64M1BeyXzVWiEaQCSFW3PaaoNEzYpYVnpMCLw3g56MG8XJGTHWMNRiX8YbRdXFgGoPyaNyj
5zB4hmjtDFd/kDR5Z/EGUKRD+1nO66pT00pmE19BtNzmZXU/eNG1aUhAdoWBQwpvf9xhALSTYt11
YMTn0tXrqGe+plPsArFMb3kfvMwjqAhPq20MDhkrn/1lAjhfQdoVO9jyI/X/OQjJ5fn9agEr4/hj
AiapK0gf7I/hyE426xcFzphsGOg9DBUzNWRZX7Cin2cwr2DV2h+J73QHRzYYGxxeUAKtXlLjlbHa
HR9j2jN6F4gWJJUHOKYcXJFu2eJB6V7hzA2boFk8AnN0yrQwN6gGi50mU3ulQAFD7mKOo2eDiQhQ
TV6Lj4nXE8wJxh1PtpexMM4ey6lLHDbfTWuIj0ti28H45Da7qus+3svRA8vidfU1s0sSPe0mYbLu
JA/G6Hy1qRtfEuR965GiY4MYpGeT5hXbmrC9tTUe7HI0f0Wt2s52kX4BeV+QcuSkC+cjjcpPxrrU
jKbPUdoxVZMdU3jRYQMbRlK0RQAcfs6+tcyaPxoNrVTmLwOpL1CwnY/SCJ/SBkloik926y2HFtre
nwr69Fzbj9H/Yu88lhvXtmz7Ky+qjxMwG8DGi3rVoPeivFIdhDJTCe+BDfP1b4B5zj2mrqmK6lYH
QYKkRInENmvNOWYWfXX08SPMg+hhXpBlXvIEWXH+PaWfO0hgnWmbWh/9VMhT5HkYi/BKsEceo6dY
NOMSw4u+6331UajOPLlZo+1p45+axg4WBWvGV2cyYFDZ8qmnHnHxWrVNbZDN+BrtS4QfmlKT2nfJ
vY5leNcHkKM0suhLH9q15mP47R3yFAKomBvZyIuXEKk3NuHwTNiazxpC7fSCF9o1RS3LgEvge6kH
BoReqZSYVYilWqZWJc/s+tcu88+u0Dt/j3butWFrSTHgWPdWx+Zmum8MBgELlsYhQB3xMMTulwnN
XTJ5TyZMTNxVbbEdWVc5HRVZ3W8PmLagsxXdV4c02zlstrDc6BnWi56O5bkRbf4IhsM4SKcH9x2u
LN/1t5GOK6OtuQB1cwgAUEwvBlntTCE4tUKtJ8m0EBlYG8c72AWZLkPOQswMPIj5ctzwSR4ly/Z1
aSFjM/VRnsHOXUN5TzM0vuYxy1Kt7mmgClRRRsxi0bBNaw/9RKwD5gyc/+lnAQnjA9zlwSwT2h8V
gd9aUL4SXCjjXr1RxJWHqlFyebubz6x/J42tY2cr9r8wWxd58BmpUrzbBtVfg3LxzqtL63Xi0rmd
b3Ns7Alm9b1Son0Z825bGVl5N6GMQXY/5as4ScIz/bPporf0GIiVMfZBjwe0yauXODTrN7PYVcjx
FyO5Iq9xm9EFczwggDXyQuyj6BzT6prUU/TUT8bm9qxuSrrDlCF4ZxFbr6lwNaRUqstkZ95r7WEj
ZzO7Qu0XnBJNyrNWw0oPQLi+1yUrBpa/32m/NIvSU+7DJPVsZ3UOUOio7h+oExzNVN2ZQ9x/Fz0Y
HSP+YcbaV+F0w0sukM9NKL83RZWh9UL2vNS0aXjPi/wbGntvrQ8YPz3BolG6zlsMSo4lUzliihPB
Fv0zCd5tsgsbF8Vn5apTNIxkmsT5Q2Xr5SZTDGRlVCWwePLg3mktbJRWIA4TpMu1BgMXzrcDSkFq
Cmoiln6ildN3pZpnD4/ZQrBlvGgDlF4F8XFbmGhyaltvlwKPXqZQuegGxYzO3edhV7On8Jx9PIns
IQ0YrP1J+zBxDx06S4bPRpTvMrgxR4fyzkrNLc1QL2v2ylW+LluZ3KlM07cFobF7kFK7uGbJUZuj
8z4LKxPH3DZWZlD3oYxcFeoOK7K29KyMfxE55xrUgJWUMkDyslRI7Xa+ThYGZcFuGdXZ1UgrFNsm
ax49ih3qaYyNhlVbWDLIBxlioprwT+yczDn7llvRY1v3ix8Vup3PsKUA3JrYKcyuqbZJN/l7Rs3s
jlS841SRXxpWkfaSZHPGJbHe3weMg4YQ1oNOp2oZw5zufIUEwRD+oQxN+9vY529Mp9Y7Al1U2210
JQXIeg4ntU1qBvY0pzuX59FHxnJn6Wd58jCQ3ydbAIWajOKT0Wg0KdsEoXzLqOlGQXwO7Ue3Lu+8
bKjv4rIvzr3FUsSpiHIGUvXsOzqi1nI9oTxh9FfucxZSxu51/kK0y3qryZUdFM4Vjp0TTsRs5kw0
JUzUxqq3mkY1O7maQkPyXXlM1oVe30O6ifZBmJjbzEbCkAVmv0XHSQeilA9VYrUbt0RSE6cMb0Ob
DhdRpfESjqFBGjCAwBBupfJz80k0FDF6dxg3A4vZPTYZb8EgKE96XT/iKQn4WiA5pZOI9gauFz2l
4jTSVrIjNX0nJvyjjsLpOe1oAxFlUWzBQK4n34NE06OauSkl/lsqxv+JPvHb8H+/cYnWURC2/7H9
LC4f2Wfz739SLf7Hn+82P+8Hn8Xqo/340531LX1vdmmND59Nl7a/8ebmZ/5XH/w/n/+VDD8LRQiO
qn+M23sskB3+WcP48yV/0zDKX4SJ82oOCJ55e6gRf9MwEsen2wapdi6CRESJKLx+1TBas1CR8D5k
eNiVXNvlPfzqDzOdX4iNYfFmS4HrzJb/vQy/Wbj2BxWZDnPGEo6B9sb2XNaUf9FdJeRBWjLSqtMb
G8DwjhjuiqRpbcCg3MuL1dt7ltjWEYnPPe80uVAOyIh0TvNny6DOVGGV/RkXyTeAz/Lv6BDh/P3l
PXmebdu6ZwAgxAZnOH8R2wGgaMagCatT0Ubs97WOehc93CdPC7OlUxQvho68K6KxunbM5IqrH33+
9O5Cn3jl2s53WlZX68wcuEtVwWLtffApbCLFkOcJffC0CCJBy4D5zs6AyxRtsgfaB+kpm/0XgTR2
SL6Hp4jIwS1hX/XS8W2GlES8DaPOYlRazolme3fqUBcsyP2GTlj2QP+inNBSUWx6hO+PQHWcEExx
bYesCLwHOhjRWQ04KjrcJuBDouKRtucGzFi6yPELnromTk6h2yQ7rWE37eu1C1qaDhJFIXE0UQQe
5GwOEV5lEglgtiRNYIAyJcDsIQCdTdnYWXmxSQ4Fyw1yfuzz1NFFLxLCcmCQnmPwSF8JE3xOpm6X
GcJ4VJUr1mSM5WetMcKDjXqRKBtKYxTOlwHr9PdxsJGED611bVkeXEYbfdbtgaYiVkAv8/pKhxRJ
Rd8QiTI2F19nhQ+F+eBAGGQW8vctPOR7OBnuqkIYtI6l9i8UhH+xOep8Z5CuznRKU7iOQ7Lln3Rc
MTb60iij4mTXbryHxz+TJVr6Ww3lPghAy2ww9yF+hPUfrva/9239ywWElRTF4u0La1DQFdAv//SL
pRV3VtVF4clto498FAA7UN35AZgNBvP8cbAJVM0h6Ay9V+Evp42B7QEiHVXE3Iq6Hy40Bn0yfsrO
/+FVdFOk/uHC5n1xPTKvmfRyXEaMv15EpUbpLxnsYzBkjxO5SMtUoHJhueWsjFQZa9YAA2aS2MXg
WRknRm7j1Mf2J6YvbxOHuI3GllhH9g355XaQatsEpfoeJVwCLjI4gmRr49g0XrxUyDV3IqX2JJl3
//m/2PpP2lBT2qBHJYmODFK4bP/8L3YtBDA5dRXAZuxDFYx0ytvdU+R25CbYLBZQVtB4NPFHdcMP
JT0L6SaJFfTiTk08LE3yAg8jFnAVVsbKnsZk6VspYwO945JkuIWCYyHMFP6eZpd7ejAIR0fitQd9
3oJ5fbs1eySNutLPUat9++d/niH/s5TXEoS82pIhj5HPsf8iQgSPkmed3XTEy9UIAXOfHbcdUvNs
x27RBlQ0rP5iNAICgJleRDo9jVlBmE7yNDiExjWu3257KkuGT/N1DllBuajeWb5qV9H96NOMaHkq
cbWfq7WmmfDdXfoPvt891wUGwMpLdyOc7E3vtkTQ9IrUnhaNSNQ2zV1FQt4inruGUem0izYU4dUN
Q3VpZaotmrnNiC0RwYLXBPeE8ZDGIog3uj1gB+630azpMA6OdRpp9P08D2nlxWvL8HEuRBJZ1ABP
0nvxHnjy2qABeAqiMT4CzhpXP3/zKPmkQ8KGrLI+VG7KwM/IjIQ9fg2DjlFPxAAQ4R8Qgvp9iqf+
jS0sljmDPwVHjnVil/4D8Wy3pD6RUymNw10FgWvFa9ZeHBSvYaM/V7ZEJVD2/LLGcSjLsCIb7eJb
rMJmDxv5q1KRRjq97ajlkJJgQs4oes/8GQzbnSpGOsYo0JhP15jB8Jn0OlJl2b8isanPwBD6ky8B
u9ko/elCT3KNH/ZHQ6f1iMJfp6fuEba696MKoS86xSwwvINbeHdsJdDcgs8EYG2P9K6zL61H6FNX
RTSXGr3ZhvUWcpq+50J5mTBTnSdTfTWVnu8IT9m1Mz5S9k6/MbqMrXmC0UpT5MDYFnsHlAbJJkPM
gM7M3aaqs1Z+7nrMn8TiFZ13hgQb7swKL3NBVCSwxK6lwKUjJ03IxUAh/GpF+XNgWOU+ci9pX9Xb
skjedXUyM+fZG/BPaoTc8UUu4zsvpH7mxV+m2B+veRR8DSnRLVjRC4RmNlmhte3R8KYKHCQWukUW
/dtEWU8OUNJRsyZ6++lDAqzfN8j0bktjGWRxsSIgZNoAFXkGlJq9do0WHMgYNgSaJd+PqD03ggk3
R+6jTEiisshilKLoE4yU7QULsRWxLe/G4AdLK8sJiAmwptlG9ZW+Igplus0xVv9Fh+VjafDO7suq
RpQ1fPOIElq4qtCIrcqsg9/bcpvIUd31DRLu3naPJQq2Zz0whkXoVsm184mNy2TPDiaMveXk1/W6
xWHoTFa7Z7k4rlUgYG6m8XZgCbNuqt45NIxVB2UQfeDRvD5LyqMbfWodXKzYe+MO+fpEgWAB3sqE
gVME+xjhCWinAonqJmtFfFJaF59G0kPz0gkxCEbJcVDHWuvCw2j0m6nClaHTsQBYu07wjp7AbNmn
dGxDYjeHJ2J5SA3piG4+5WPerkg8IfumnfRH28a1nH36QV3/gNc8pFxNMpOUo61avwvmQ1v615i2
7EH2KMFM/c7Mu+XY1uFpkqwboPIZiasfgwIOsFFpgPJRmMFBS78kBlfbgpQMZxUYI1vMgUhFD+j7
xfW/jqHrzowBeRnc+ivFHKIVK5QYiDWprhokN3uufdHaDPgJ+NKj0VKuQ8jQlgW5C7bQYeXVZFXP
h8DIloGl4mPllpL+NIfmb7eKtiJJPQjSDc0/ebLtRoPjBI7Gaxr69Y6IkmXSFf0qEM4PM4rHTZ/k
06nsG/oH4E8CI9/Zop9OdpjoJzWNXYes3I72hV4cKUaQQzgfZAswDRZAsdG7pgd1qxwwJ84ULgSK
gYvRUgNJXZKww5lsHbsaSAL6Kx1s/9RDJgW3MltpvqYdnMDS6A0BTSCOMlkD6IGsdDt5OxhCU4cR
5OPt/ITasp/SI2rY/thT1FwEFK5YqBUuuZocgoEKHTJeqHqEdMy3bQGCftE2w6/PkO50htlE+mhf
vgRz9mcSkmGKc77e4G5oHpmh1omuKDlxjQGKI67ppAcR6UgUQFaxiPIlpDZE/poDzt+nFDNN7HhT
2zndDm3cGrtSax6rGHhbk49HFmXaXSlHDnYRMMGl9apMh3Rd93F91DxxqSCrSugNJh+zpc7SmoIr
IqrgCiIPY4zrvg/KSlcxou8GJUVhFcmJpmy6CMjdW1Bh8++KEetDEM6xgi2wIS3L0nNWe+mi8xtB
b91C5hh6eAfsFKN8n57TSVizpAQROhPB+QkgjkXCCs3KuImIbvHlNJu42bEDrTjXCHousc0gDDxV
rHOP0TkaIjzJ8wPl3w7BGJU7Qou+mn1JpcIkD3oCUkSWSUzhYeBXKjcfz4RgDpV5/nnIkUjJLqru
SEWkqquBMw47LF2h6ZwbX5GM0+vBwTX66c5R7sSfiiIedw803DZwTiWkTxm+j7PjOBoFv9EQ76g7
jE1+1D5F0L4Vg4Y8w3gcE1q4WVFtMyTglWV813UE7pOlrect7Lrlp5Cr0hyIt8+3Q5UdYQNVdEI1
vUai7CgIsIKs3DFldTOf+/lwovCll7Y3rKyKdC54pLS0aqBnv94khwI6XZX1cCWV8+32cK+m/teH
u9vNGz34dugz9n8OaPmFG8xYhsil+LZotCrHVM2mzTYnlwyE5NVsGqCEWqHyQ5nN7MTbzd8PfpL5
m8alWePlfvUGQpDeKiZ5SGlh/2QMMT1X7NpBnZCXMv94mfVI9tU45YdhPtxO3g63c7dbOXjxQ03W
iEM2IJEexJnPt4oAgyx4Bor68ZS+amgHDj8Puvfrrdt/DK0Hu50aF1RYoYrFIj0exgG57O2Q2BpY
1IE8EKzIXLpt0+5VVUX3iJKiexg03VIS+rURIMOC5SjGBDCnLekK++E9YGM+XOgXGz9p3G0EpZWG
7eReg3AWmSVUuftoPFByhkpP6iwiGZJB69shrZYMd+Ly+/ONko2k2cbN/vby2wM4kaYVYqhqfXvV
7QE0Oe0uhshPO9xAk0FYuX+jgbtmeNa6kUIhp7RYYv9wQdRb1GXvbs8I/dq7Cqt7R5w08a/87ZVZ
R4JxUCZnazQhudRZcG8T+3HvVL2+NiUT2u1cbwzBvSZzNJAVrYbb3duh8oPhaMUY8udX3Z7rp1lz
N4ZgauYX/eGpCAvyMusuYRZdpV44R+g64ppNeoUzRXk7EcUCUTLnxhwZDzKchjZcysSkYt70aNdf
bk/5/Xm4z30v0e5uP6ifKmTzNJTQl8s7yxmuUWmDXpx/4O1A2rMgPW5CeTLY4nr7Mbpdyq2WBrRe
cslvmkLArXrhExAQOesUObJGEy+xr4IiazX582qd18bzKa1BuJeNdGVv526HEsfCxpsqpvH5ebcD
xRJsj4aFppwd/1ANPzqaKfcl4pVrWa6HIIzvJZOWk5XRRc9M8+o44yOpRPmxbUPrejtFxGaJlhVe
66wPvp26PRiPRb5nQoOTMb/ydvCsseHD/uMZrTKvbUB5WJgkgf/+1LxvinVGKNbKm59yeyCGCnsA
MvP6+2+/nR+6hsaiG939ft4b+S7GgHF3t2eM81vI2rbGOaGxkSrd6qriZT6HjJfzoZbIJUVkbtVE
xKsMevtqFK591Tt0yIUzVtvbOWs+h5l92JQCo+vt3O3g5VlxRE43pf7971+vWLPJrRNsSqJjr1qE
LhVdCkjWbGgU0khkZs+DE8fHYUrUIs37cNG5JMAOBvDDVPTXtnoU4fRYI77pJhCU9Hw/mjbRrtV8
yKHsIVunMWXEtn+9PaAXfcauAjEXdSH6aGQ7J+cB8+/tKT/P1T5lQKJfft6LNeO+8ZIjQCD0AK0R
Mm2nzaJKyDea4F9OBaRG1FqQMD0ADk0Q4XiuWPIRIijCcBcxr5Nv6+6EZnyxkLfV0ZMYgovmS6RX
0QXp7Jvb9BUci+wRy6ZXRvemq20TKKutH98p51xF3UFDLrTqa3a9UYJbwWzwFeXynHUVV5mx8Iz4
zgQVsLRTbYOW90WMA6hZCZhGs4HZdBC+i855lXH7gxzPSxR71sKzelq0YNycJnoyfVxmU26dUUld
cTMCedIeXeLXx8dgHKtF5ZpiGUzlulQhNtOZ8JKW5YupK2cJ95kcoOmpNWiSkllZuu7HoGG09LeQ
h6F7H2UYKbK1U6qXRE/5cTlSLkQiS4rRPSAEeoLtF2tg+5Wz8sOq0D6Igox0M4ep16BUAv+DzMP2
xkVDmAXOMQyFvSwOnh7X6Oz0aFNl9otNaBMyWrYmnj+hcWb9BScl9dQbZgWEIl+VBhwC8fVZhaXF
Mk1z38bWOyL/NL9YcXJfP4NmXWoBDXqGNkKXKxvADIIVFhHGecykXCKCPZBwsSvsQGL36D/LAYcE
8ZtW0yFbaa9JxaSk7G8kFH9jg7QsMrmDseLqxXfCFJ7KbDp4qt5b6dbPJjQENUGrIqk/Gnr6m6qr
d7WvyBkydWizTnhiFbrQvPIDzTTJAsK/8w3jkWRi4gBcifyDxLlF4EaYyCwYT2PEbtdzNiPGg3zq
EA36zzW7cbKiHyV9KraGexeNCSmqxqPhdK+mPzwak3qjhPoymh6+gCp69kkLdtmqbIoQQqX3WTbi
3qyqq1TdF3hpyV3vPTVqQPcSeEClc0TGiAIvFHJt2SxTlZgsM2jFWpVewMPSq0MqmGgdpbUfpj0d
OtGzOtBhE8s+b79L8nAXsa76I8WkEsGmVh+6cYRSqVlqa1N5XXdKq9ew3yqyJNlR9ljygwR1EiT4
7wSq2dvBqsXaQ3jLD4KHlqlr0FrDY62rpR/2n/g/9G1QddMx082zY7mY2AScMJW1T/ByXqu+glmC
6qJ063iVmApdlj/I7RSUB61WwSEtIWKzjGArFGJg0QpvOiq1R8bAHiKkcaaI1SHIO5lOddw+IWq5
gFYyr5ovkpfeC9YDqLPHSkvTF4tOLLXKZ+l12ZMxy73ia1JO3neMh1/afuxfSUZH1outw69Mey1y
Ke+56AEPBNPFjM17t+zTL7Ep8g34bQWcrb6iGOuOyIWpuaXJQy9ss95g8HfXeSH3bpioD7RwGMMw
kkrnbRzla9+1n53VvUmhF8+BH+1rqV6jUiNMIiNGc6onxqS0n4ggnLnJaT7urbCWdw7IIYaNbRng
fkL04Z01h2JpJASufRyXSX/U2gY1aQk7WbJBeMkjgsxo+MWkc2OHDZauR82gLgLnoWJR1WUIYwsY
SmsxT5vY953CeMIMg4yrzl9bY6rPYkZpwryfzgbiNRyCJryGhOKFZU36c/isbIyF0PfauyG3CGNp
qZLOLpTboXbEETPyMfGH9OAFRv8IKhcvkKzKD62ozQvlNnaiEyENmY0RiLymI4TP8lyP5U4muONz
V2m7KQTv4pkqQNmWemfPnfZl03SH3lXeeZw68Lu3B+LEILSEfsfydjccg+hQdvbZH+hhV3khToQ+
7XyZ9luhMuubLSu6uTCGkcV7467GqrFoCDDd2B4jVYxhedcqxvmsAOI5DrF4mMKhJMae8iXciRGP
7PBe5pjQpTdUd8ngNGt7bOiga/U9vf1y6fb6xnLK7KhqT4LUmcQu1wDc2CDn8zEilDN0f95LAgoM
Happch2n82CjugfVcOepFvOYrcJP1/owut79UY3VY2K6gPhCN9+bmu3cMVU/x1FeH273ZsTEUrgh
QXZmXZ6Dzvb3JQJzLEmhTFYCLXvrDPUpIbNhDJU6NRGIYIsqPhYxSnvWSPJSGbFk1mX8YM2HBvkc
Is7xjlze+EGYAIH6HEU2/gTfMrAAu6W/xElinNmcMm0y8uL2ieRXO/vakLHyEdskY+lYtX1dZZcQ
efiq84PwbYjSN2B03g+/WOkkivyYeut7ljaoWqO0QJk6tEu8/c7BE95IJC0MwCjy1hbb0IUk4PAQ
iGGLnoHQd77hwCiAIOYS4Y/f2tnBaOxdxq7gYrY4ncrOHLcm7nTm8Lr6aHv7wanr6qJMDN8j0rIL
RSiW9oO4Ertx8Jh4OpqErjrUGpvlUpXTsjZFT75lMZe5Q6aHogD4M0l7XRPJd3KQbfQhiDSX4u5A
4YJhXw/O7twGyHQHpzZK6de2F/BfG7bIGnaaiP2xpLTD6Oo8hqiIWiRkmN4nsWhbfbijhfpdgxV5
7Ka56ZJLwF4jVYEIBT4wiP7QMMHD5Qq7V6W5KycnckOMsI2SwCHzTJblwUaL9wa3IwlOys36b9Ms
iBmqpjqbk/pOCgcZEYM1viAdtHZj8xqDRl6VRlB+tKlJVVTh14OJBwUTHuVg1Bf2U9ap4GO7jDg7
oBp4y1wFBttifOFpFte7AWo4M1oiLxDz0dUXrGtRqoA3mUzyj/CNkAHR2KQKTGO5daAo8YYYSPAY
ZiSKgunt3DFfNkGQYdAj+qBQ1jWzIv2xKt0Rg0saLWg488a0Ij9ZnXZM2e2eDEMQ8dIMb1NNwJbj
au6e7J1kP5VSfMkjke4G1wovOfnBRAufrYA6ktI05+rajwPK4aNFHtpGKadmBcT2NWnMYcWqzdrm
NezRLMDfmA+V+1hg9lr0QHn6LFjU1GaRK2NLRsFkUds6iKzZJJZZLgN2aG9SUUslP4Ql2jiizEDv
JuC8X9ISbZ2bpPq6GlT6CVKqPRpJUayJOk/QxYVsBJSm3/WiOrkxKsQ07b0VG0qZXKrSxr9TWD+g
bIGsNAL9wXCJjRwFcaotS+1J74M9Mt81GvYMhppDhmpbnQkj25qyaJ7LAYU5ela1LnAAmcNknkWL
k8qcRP9AmWaZpgY2e82+DynPUENv3m4iRFVp0RNRViskI9m9FfPVDnOSUUfW93dGdGwdtpdBjG3P
SwdycMoRAITGPGbgfXgYDe8INptGWSuGe6Q1D4h88ks9ikM2NgExyVq6mIDHhRgRPgVadtZOL9B6
+ocolgjaoN8gJg3WNWWRe0ZWCY0SoKvL3D0k3ocVfRZlqR4Kn1eko//O/u9bJnrtCiz8xfal+TXH
27xINONqUFF7IsvygJTOe7ei5iDKCaCEWX36nfOBwTJ6AdzWwNXUqXNk9UOdVeXSydLwPSIzEJH5
WgbZ+OAGrEz1PDIQ6nJl+prNpMyG/OymDXEIboqEyXXInRjLD0N3MXq5qyIxnTdM2z1pPCUumj4Z
npHWRqiZ+KqV71qL1TxzS5ucDpsmVe1kWyjs+jo0dG9bGiARhGZ3oFWHnBznIV81qc8ca+gvuki+
qKxxYBYSd1qDqGWAW3ogM86+x5dGc8PnwNQeCruK19GIJbEiI/jS3A5zVt8uD+l3I8iwyXLtBswF
2egvgbBOIXow4HzVJaqR8E6an21gbtfoe+MBbvcUHPzUew8pFi5MX1jHNGKToOekhXnt1NB1HRd+
k6Ik6JV91kip21rWvB6ti9ldP9X4UiofS3Q1Hawk4NnWR830cdHTusEolW21yamOkSuRzSmTGDq3
t4l0qjBs8S19b1vjwY5a/9EtI9zSuadWpKB/poWDpZ3C3SP1SLKYLMJ8uvGe8hXXgl4Vu8Sx1NIN
B+eQReIcyMw/R2W+9EodAqWnvfGfWVIlZcynfBWV4fcmtiqoocmsdJu9bQgcYPzxYUUagmjW3eGl
Kf2dW6f1Q1Xhi1Kp7+JGQDcm4mVj1wTnutjV2MjUENPJngBcib6WucXC9z+E3n4ClbKJMT4di07/
Go3+dAcJBVpdKyhwzc5m/GLg6mhtYkzh7u0wokC1oGBcRFM299n0lain6Do0HtuE5FaFTlcUA+/w
OD/rGdvJyU0ecf3ixbGnH61FXd6EQnWKcWS9WLmdn6ijB1SWingvaB2KqsXkwJ6rmgW0dBk7vheZ
sYeog1GvdOJtH6XfiWwxNmgUEGmfhJZFJ5LU70PLsrZI5EgJYxHi0lkK3BBpwMCn7hWly2Ka4hBv
ABtw9pSXdEacHnFmJM2lnozNqUgAgclsq5PKRUgnqQQDopHGkSNL7e9TQvKT3rwR+ohgmZR33A5M
ZxEgLrbm2Kv0mkkxlNCqqo5djxlLH+RlT5BF/t2ip3+MM6/fGsKpl2lUimWWZiH+GDc/TU3zxR8L
shvDojj0XepfKT3qJ9m1a6vr1zktotd2tPsNPgZjH+uhcx6h0JcOMskEIhaKDbc9mJHQNygR81Vr
O90D7SgO5vCVcFub8ne5Ygh9G0UEJxi1IAhNGpk1Op9Kf1Zp6x4LFBZHoUz3GFX2tB2l/1XNVrmu
vdgDa/YUgsiu89jbR8FnR1YiezHCS3GU0S7O5Q9UI95W0h0/NiXV4M5q42NLhHAcd/m6FZO3VR1k
yXIMvuuzPKIKzA5th/8Q19q2LHUAwaVVYJ1h+GbQMg7ECqartOnXtU4OSxi/tKEtF74Bc0SbGc9l
Ug1LX9foBswmMFhmi7RlLq399FWqRFGYyWe7LJsQWzfjlU+7t8HHHoELsCunWXpBskmmEClOi6df
CdbeXt18g6qJ2bC8NgOt2NE1D4Mkv3SgC3RvZ9Xa7arpoQsk70Lzn/ysFz/C5JIHEoqELuI9Akpi
JtHisU6MQOqyP+3s/iNtGvjj7bTrSS476IqN/RAH+hGnnn6EzHSnCVts/bqyjm0m6pWW9aTGmWP4
L3BshosI5U96G0vYOt8zg0HctPQ5O/ePIKmCHmGtaRpuQneqTrQTsMwmyBL0iaqD71FbgZH6YfWt
uvoWfGyP0p4aWfyG0zX32eQVmii2TgT42BfUTXTwTOt/rjQx/+57dEzXEJ7j6IaDFvGP75GKB7a9
NOmOeWq9TeX41sRmsg6duNioymipoRndwgijg9voAOET19u21sl0x13ZDiUjuHvxW+muoq57bypC
p5o2elyHY/pkAVyjJ0ClzWMqWOR59zVT6UiyrO+QZ+b9/Ev+V476L9KfLSR+KNv+sRz16ePrR/Ot
+Ldf1a377//v3359zW95BfovnnSlpKAxxw5YLmKq3+KfxS+zeA7GApkFNlIrvh6/6lEN+Ytj69JD
JapbAmUF36zf8grcX0yaRLpHFwaJ5JwM/Zsc91f5HErefyhbI2pgFsz98UJyYLHRZ0QrLnUAn8Zf
lHyuAOzb1tLcakR54QksCQBVQUE070D90u4Asd1O3u7fHrndvR3I9SkOv9/tmjJF7Eal3M3ZDP32
k24vomL+6w++3U08op+IPHChVS16M4RWA0CIeLIxY4HYs1qlmpAfbgcMSRDB8kyt4rnDdzt3u5Xf
en23+1EiSEGLgNkiQoqmJVX+/AC/gK5jZ+T5FormwTTL6tBGYXWgd1Me9KZGN17GbyWXD8zoVYgA
+NBNgUOkM7f6+ZYBYezQudY9Xf+NoB61TIHmH5p27jFrbUfSmpN2ziEX+odukP0soim9t1uUon5e
PnXk3/Sq3/lIeB9QJkPlzpT3LdT8FbMXlpoKjT81l2bTxUSNGVmRP6l6elFRd50IJ3louwlIUYrK
JU517z6V5A51NIBLSuYoOWDqQnXAF2KxGbmEbLccInRqPUuAUIbPYDkeVOZ/d3CObsy+3k1+Xq9T
81Ao9hp+pj1aCdFbpLBh/65+8A2g/FXdecHoLSMHlZ7v3WOkeQesOF6s2U2WK4vsXHerx1pIKLQY
8DDLz9yOt6Vm7RMtaA5Wlq2zTUcSLVjVEKuLba5CRbVFjqa2jvmwnwi41TIgwT24j//P3nktR6q1
2faJ6MAu4BZIo1RKypJX3RCyeLdg4Z7+DNT2/09Hd5z7c6Oo0tZWZZKYz8w55iHV31NkShvRKVcn
R+nq9PunyZbqhGE2McL//C+8AfvICXtEnVpfEm0jAM7r/L4axjeBf8P9gnesMqrllNykWWTSo1aT
tG9SxUY/K3Bnxik6KczWZvXomAPlf5zA1hrHndczk2IrHxDAiEQK2dHVXJrHdYqxmjY4m74R5tx6
TnHrMQ7hWUtQb3PL8P0273ptX7Fk7w1AckIj+Bxk+TdpA1moD/HJyLy3rkxeNWUnke61dzwxQXbN
+CcLdJShUcqXqs2fRVx9dH76KUYikJb82/ErI5xzK9+1KntUZtqhpVG4lLeT+/cM//3Tv14LJaLL
3z/9fu+/+5Hf79m5BQxgGhBHaOOWNahl+fW/ftmK9CRn1Chi+W/fU78/k//HzxSxPRzXcSTMCS5Z
ry8nkVbLvuibJ7BQA8sf2AK9URx41cZbksWRgcEjYjOREQqQTQgAmQQ5kw0JaX0fK1SeKjbhzJDE
RZEq50BIEp/rIqWycjML8V3cAM2M+72JZR17uo/MbCm6WxMlhtOYZyJt47NnqjPy8PpYtvl3049p
JCf3vnAwIWpt9ZoYzkOp0q/Cxf3X6XA1QQGQsw5XoG2+q4EXLh3voesTApXzeK+5zkfFx+SsLZNl
Q5w7Lz5WQx41MrkZbZ/VEqI7MJ7yKFqNiKTtOliTCbB1Tlbf0mZHBZAkGOc52+nrVP9hlT+qkXbM
T0868puj6Eas/271h/2bcWJ3mVPV58YfaGQ167vcyes/+SSGnfJUic0fkyFgmlYkzCEXDeyBh+tV
79xdN/igMDcjDABx/77uoMdWWdriHc6svRiMWyJbwjonuk/zSReb4+lEDVgewYEdeLk395qZDIFZ
IEFPO89A156+5O5jVWd36WqfxxIPnN2NIZvbDZUiH4VbwBLSHylueElp/TfH4M0cL9A1+4H4wsgp
UPzrajSj2p+rKE1yDz9qPZ+GfuPxFbh32jTVTpaGUZi8B+xVxFbS9wLaoJQhwcFCRXTdzNzcLC+W
u8xiEck0ndlw+2kCPrgVHC8u93JXz4LzYxpW5j9cdRizUhuiSp0GvWGThyDutbG4z/QPjQ2vNTin
vh73CkaLa+FeqhaCBsd3WzZM/lAFWNrBaYxd2Wt/mTTfl6j/gpz7lEZSsJb7zya/YFSIhsizb2CQ
XOueoJ2RlxaR1ZLB98BNxT/hfm1go3B7sO8wtFcHioYpxFhAGCgmowOChnmHk96Kxn5u/kxjXocF
2TI49J3veOCMmDrH/zO6iNZ//5qUqX9jjAsjkErc1T/4RIBZRWQzr8vOynPUnvPySRzzV6nNz74k
M3rCEAeBfx4v0/TAk4cRJbN4IrvdGClkYTGvh4/ElsCL2Quk075DsRWmKBovXlJbF0iq4H4AhTNh
lQci8w7mujL5N617N0UzNRXeU2lcO6whyuTTmHz7ihAHKIsO0xhUfmTVpyyZiTb1WXNbIGqc5FV0
w6vhtfYWI3Jay4Tx/IGcj8+Y/MiVaABs6JivoAARPEP6DfcL0zlRzEf15L44GUQD9p5vlo7SzplB
KaytHIm9rcFfcYLtO5Y2wYrDGNu590Sn6u3dZLxytYdlbM7TDDBBH06VMpuzx5yYrobtVkJ4R6OT
MKb7oA0dTrvQy2oMORyOZuHijwmYGZc8KtFwWGJ4h/RAkJxX7/2qZvCJnSTS0CrCKfwzTPMa5BXg
U2Pbtcs/qeuAUYn3Ikda3tCM2C4TsLqDQ+BN37Hp5wfidsTNLKBmkjx+lYI+kGluR8zM37IV7MXU
bM/PPlS2jkOH6KWx7+twsJ4N4sH71PjLmPfaNAg3XdMCYE6f3cMPeVo3TCk3hz9+CeHDneTbgDU3
jBVo86Uj0HxpHwZPXbTZ34ImkwuptZ8WUcIZVKjYRfQziZeVSgpnPY4Ys5AvmPpPpQ4EIquVvXFG
A/ZjUaHwAMrcuYOnmewdc7r1NX5G3wSyUwb6oEC5w0M15GgVR2/zsAyeh8UUQcVS16GJTGkvK8gF
ZpoCLiEjlc1UcTXYY4y2lMkXo3weVOwAA4vbrNny/8kvWloR1qllB4t91cz6rddeCmXemzHD5pGI
qigz8Ctb2YYas9fInY2nKS85cdFVxENFSvxKxKcfw/Sq02jjEQfT1HdEGABDa+t3rRBHTZ/Gvdsm
rxliJsZuyIVjojGsQaDaWEikqaU48mDD4WAQMTX5PVoXh6iIubzNB+9OY1uzK2frmBbwHgiUXFEb
HJiN3ndDiTKAOlf0ybkOXTncEVd+yLX4iV2AccK2HzXeYvPRLC7jcB5+5lAxLfBvRI3AbCi/3Qq5
BYFT7xZ3Qkb1iqQOVgvxb+Bqu6IoCZlOsMpb+0fZXU/llvqTOz/ChATJ3ftQTfkFMrke2RWuppVs
kpBVsTrETlcExmDox3JHpETxNFO39HNBlJSFTNae9/C0GVLqoJXm9mww9/TZvYd2NoLNSrh7aard
+bNTBTDJHkVHmPmcm9WuH4f+hqLNO5VNvmnwq+SBfQnnaZ5Mnwnl56BpyU9hxK+lrC8tDIVIGA45
njkxLgnMDZ5YeWjN9Tv2n+euhHTATIjUJqNEElF7RP/Bh6Awd8fAwtwctnrjBbUwH8xZ/O3ICrR0
1wmN0a+vmlQChKGK3aqBJJdz2HjbKAZcJw4HB+abfkfMDCLT1rjpy/mSsr5+sdleSt+sz4srjS13
E+quqm/WbI3Plg6SoUHNusuXZPP+2hX6GMxufs+Gi2k+FF1PrON51jl8VWnqh1mT7dUs1ufEaNn9
2c73EvfnMlWbyuSqte15V48pgDTHxzSM6m/o508m3s9Dxt7c44wQQ4sQwpzq/UwtH0gjf1W5HWot
50l8l7KNFkpZp8729lOlXAjsSRcZqhA8BUQkQZJEMu4TnHnjUQwx6vNcZ7mg/7jSf4Zoku9XyDcB
SOWPDIc7mpNE2+tJt++bgUDy3ged4gOIFKgNEFAEsSLgDgpVlJHhRwyDUUDe2pAQ7dOEn54Bl7sf
LeVFsU0NlzUnPY5veffs/eZqA9HuYmuedzHKaa6K6XPErgnR0bxxYkl7w+of8F9AJK1zms1lxVzO
pWFgzUZEYn6vXFcXGEWIhzr/KrXth6Q/2qlnRWkTf+pxXkZ9b16S1XnG7u0j2fQJtRGWICosqSAw
pBWQX5AfuGe6p8F/RalC4PCwDIGsapgWHMVUw4qCJT7CRmhg47ofkFhZ3Bf3JkbwGcyItOwPhsG8
cQCGbtn1YQu/TZqP6bp8A81/WcccYVS7HIA6R4NfHdnzkwbN/Rp5UZ3LDHibcYD9WJ2hZtbn2tg0
Dh3P+2ogDUDDEA0wiIgdkcFzrDUGQUaB/WpVoDa1dG/9Zr0Cmb+J9Xt3BijENZijc4ZUja6+C5p1
MEJTA72YDYTLx8JD16cHpZsuP7ZoP20HWdbSztmdozcUVU2H40VPIXSnTLAQQrBwfldy9Y4DZV+I
Mb3ActPGEUVO+9qO6rbvu/jLycaLBgL9JccutEtITj6nMhnOMY8p+ErgGvtZPvz+KMHg15AYvFc9
Jq7L9aAimrBmr00FTLqp9eq5UPkbA5b4S4KUIcNCe6O3aKNVKiyQ2hSf1BjLfaFjH0tjdezmungu
y+rtZtTK+YWFDJJUYd5klgmYL0/c696cLv5qo6drxvgap8ejk1ksVRya5bIcwpLMh8iJVXEZBIEA
k7pkOH9mEmyBpBSMLDLwy0YmHpfYnFh9uxZr9bJHuNW6EUDkKvBmtVuN7NGLszsKI2607nCcUJ7c
9O18hVKPk7a/Eph2yB9aWa957c/UJS8JppKbykXCWvgIwgFVcbYiuUkvoiifLbDXiFYeHNIWJjxJ
CVkO4ZQQeqXFNcmnSG413Xw3RvM4jv0RGd8dMLhdlRnvFFifNmV1kh0T1EwX+IcE7apu3nUm8QcF
yrIm6f9O03n9NPxNAY/YIlGM+8EQbY/y6din9u00w/0edYSmtfUw+xn6KOV+sREIK3ALTtGfe6e9
zQz3Smu0R7Hq12wq2QUTKcXv6H7AiWV78pqRJhbkD1g5m7SOIrsbcIY0yV7mxgQV5Fs4gpYdF11y
TFNS36sY64FTf9QQFBH51X+cdnJ2naZ9mSjO+vVHDowcKtBoods3z03KsjgtLzOD6t2kVXaQp8N4
xUN9V414+bNvXRIRqbt3fPjpAzAQlKy4WCK84tMxxUce5OOI8nauCFOmZXFd+ywcdUejX0N3lVVA
Wxfk8KodApFsv7/CT/fOvLqNWCZ/lDVbGTwKAT7ev65ZPJqdgE62VH+7QUK36owmkpZ3EnHQNg2K
rMWEBay9mo5jR4gYTryTiMriZy2HxyyzrmdRLWRvgJyCe6wlyY+uuWZUePZeKEn6L4z3YHktbaQ3
cgb85g262DH7Iuq2QhOYU8H+WoN1dE1zoRt3U8fuGsVkejd4fpRjzctBqAn7hDfm229Jw10pg4qU
D8jjPYeFwU0YJIkbwuLCcyTts7W+WgLlE+4OosM1Rzt0wNOmbb2Zltnh7wgaNBSy+UgN74tE7ktv
uX9lUxWn2aHhNjOBfVGBwAV2nzCU32WdSm9Sq3vIXfOMMOcAfvCcTveNt5JFZ6zxodEnhJp+ehCl
dCMD7tkOUdO4I0bvfgR8swNkIoPfwe7/n4H/rzNwsUUX/U8z8OodfHv73v/jGPz3f/v3Mbj7LwbB
ehgcAeFgkdaZMv87lkHXmYOTEOXrtg47y/rPMbjp/ouAbQtzQQjf3+AE/zEGN81/MXV+lQ+RwUMO
6f8/xfb+X5salki8BptRvGnw28Q/RUu5g9JpTZvlyiMBJHTgiNDR5DjoaYEqhkAOKzFKR3MJgPvp
YRVTl7fLVWZmUKSK6oMBCTKUBqNODHBaAyDoAu9DznVHSVOX7Sem9ajNeXhMxbPBojdYIArAL3z7
L0f+v7PH//M0f3sjgp2B7RpsHUjK+seVk59Uq1sJNV/JFVWXL1SgZn2/Ir2ng9MvPfK5wsoJBUR1
VqqX1mcJu3pPbVK8aXQfesL8xHjOPGqBeIL71DFb/l9e4j/hJn4XdiQxE3dArKjFlfiPL9Fihm3F
MLGumtq/G8gBcj+zyUd6wvi/ET4ktlIPWs/6yi38MfH/coTYj/zjvoMjhFWfwAvgBQ5ksX/6590M
WJ2pJTPTCv6dwW9ZT7cOm8COVI91RdDNUtHURvhHzCwQHtENNOVfLy8uPdnt2tQ9+j3zh3SqwMGq
/KHyjO+s4+4DuS0JTKFP+zFlsPA/HzaTK+WfXrlAm2Tzmer0q7bp/7NtPfd1U5unqrpKjeWyGObT
Bqx1xfevL9M0UYM5CP4lu9IDGCOEBylwEZk9qcb54wP4QJYOgN22+lNuS5i1vsz27mpnV3i0KsQV
MXwRr1A7TZXlTvWiundyLVLGIM+N7s5bLBLW21Q7y1Tlm+L/xiOE4Ybl0kdhA4m0MGlH2kpkE4Yt
rOS0HEGxNtMpB/10akprPA1D/YRLuTo6upvd0ovxZcqeCXfsClUwmI9Jukz8bzNmvJKKFXthntsP
rgLKTKaKtzOz6fjrcCSQhfnliGlDCsM8e5qD89gAYdYb1n6KOUqDOaMlK2PmBcmS7NdWa46EP6qT
oPmhcEqB2ybaRDhx3LsnTx+xWP7+8ffLMLPa9pjg4uac8msC7P/ti5q35UhFJ+TUOhE82xdWDPNp
IcPrRDrusw74e1+w1rvGv+5itvHw1v3+Hav5sSEUWq8s5zCBIusD1mXZOYblf/790zYDJ5sl/YSf
Cf+ydtr6+vcLuBJmuhywcBzHPfgGYkIxF5zsBpdaOoOchVN/VXWMsbNpPzBEOcnti2dvOo6u0Pm7
54NSoWlBV4e1N8mc67iVDhQE/rRwTwHjnJg7h4E4HXTvXuNt+a9ffr833Ta2qM5EnwdD2Tkno2nl
OdFn1KG2Bdfm9++kxP5lQ2YeGi0b6EO799buMLvHPQSILGMaVKrkoMDN3KaiZ2DkyCZS1KKEYTTd
ld6VL8Cb4jtv+8IBYxuSWdYObmJ8x8ch3CCWQzTA27iRaDXOntEdvdqoL3pbTAc/JbvOjdF2B7/f
HOLuOi8QG8beADghLTRMAUZ+BXAOSF2f2X9WJMp/hkfHntVhbgxY1uYy3SdTVV+lBQXyjCD0vunj
G3+ASlYv6tTPIrtYVc7IFo1+pM3dwJrCMo+dHO0HMA+I8Zt87w/zuBuSun9pgSGHyRjnl5Vibofi
bzkmA+ZOd+6DbS7EHTdx3O54O85S3WOVIqOirUV+GqRrMe2c47CLN3/v4r31GQ3fAttkJ7uJ2WLM
swYbI2U9oPupGvemxvOKCBvGcCNqTN0ycNgieujKx9Q2CY7m3rdbCnqD0bgI2XJAE/NjdZxX1pcp
cg9/ReoljagxP6rMwq9Zf8UeUH1ypV/wpTzqpjqs5bERBkEr1mYC77r3xPH3sHwhUoODIeTrp3TR
rm+flAHzZpySXaNhWXc7pFz1QHWac2wRSL6OdmIeWuH+VFm8AMAdv+n8X4nrWMuJDWJiaAEZtkDp
nKgfmWJl5dlArXy0nBE+AKAAF8vuTkJ+ujLk4u5Er270qf9msdntuADeVYVZ3SyZBZWJOwQ9LSST
gy4Dv58w2c26CGiNFqQAdAOj9y8eWy6EPZTZ5iNAFhwzLE2zlmtHAyONpUmUtIjEYGi185U1OE5z
AhvI2rjx0i2ecHZfjck5JdvIQlurLsyh1WFZvU3M9adtSIhiFPbTivY+BlAci/Fr0Lo01OHsBjSl
VYI9Rof61qQI15SefFaLfC4hBCYEPwW1zTaS5DeyY3gxOl3yLkvKJIzBEUWKmIcoaaZkr3ULGtPG
wqeScZtU/Y3UrFuZeLs6k+qqtYa3xOr29OjAZXVXA6qIYHLroIJBeWyecIpqZvYXZWh2dvryYxmd
fE/TyZStdOrDlHYv0mH/hUMyjvrCe8wTBgOkcnNb2/oxEgHzEIX/DvPwvRIOaqAVnJ7X7k2X9Vcs
zb2oxwxjRHvdaR0TEBLTIkH3dpXNXYIyyXqrE/AqZFMNO8qzP7Z3buH29fBdQDZAyNWTgWQVEi48
/OiuoYuoUx9aTv8VK+9UgT0mvuRA1Eu1L6W5Q1k7B5PSNiUf8nLRvBhyQ1Zp3oMJmzxAi0q3SxOV
ScmmjQ5e59nfNd6dszRHlFTXZqxDjOAQjNk2MvD2muZ7Ozqwj0LPgHKzE1v59EHzLCGw+YwjuMGx
SQJkgX+t7OzLgN5eoczCcyK+GQO8EBzdHeoEAQNEHh46M4THEbqOyS8fkz8Wi0/s7DPye7c4urn/
FJe4TVSaPPMsh+Yv7B3RAOi9XZ6SjVlWu9QFrTplP05f35pwi7PEZHTFEJUEGOcuAZ0FhtQ3dzlv
sBe6y9U7X5vW/CLs7zpxvnTwLcA7vpNAjeprynymTet443vyPXW3wpXgxKz8ZDr+UOTiiRjBH0XJ
ERCK0oW6N53bTFVBZ7eMiSpmAbDkeZMQ6rnDL9OkdsKwPvcz8lLI7DmIIIkloK0YNndrtOAIqdn2
4a98MoA8tfXIlsWtGcVYYq9rGDsy5r7DbOkB2WU+VsnI3LIpbKX/cVPA9iWAekD2nxMoa8GAjWjX
L4zjjDbInMBfdEOLWOHGRHaLiBxb+kh43Uz4I4+xsLMc1vIC6f2Yv/n2cldo/qmo5KXZeLUozaOB
9AB09Vsw5goIciHhbXLUtebkzK18F2BNwXY5M6/GtbvGhQuKAeHmRoGdO/HqAvBPZfnoGnTfTNPC
tnpcmuzOK2Ifz09pset60JXGXaTAsDn6BWhxFLEqY97446jmI2/8XVuSMQ7uK4QT8zzn2p3M1qsR
XlvL1guRI0EkjN/5vzGnwboFcKQZ8eYU4MTBbx0kmvY2lOrsb3kEHi/cm7vPlCoWBjaINpJMUCaS
J5sO0y2BNCSNEEmlFsJHOJZpsdwsfQPolvFwaCUKU6HBpZI4n8DCL44cDzMc0q2+B3u2QtwVt8Aw
kc37xk0pvZfFcsWez8++6vuTBrvGIAqnax9ySZKU0Fn+r153r3NCOlN1O+vLK2u/q0XnvHU0/TRD
VcAh6F/Qe39b7TSxOSKmkR3CznGGkVPaugWyQBcB+iMg8NLZ+JBfc+0/CoLGCrP/rGJo7H5jcLkx
d2y4AYH7IB07Ux+51pPdR/tEStdE1AisutT/69Ehhjgadc5C66lsGX50S0NUemYekWvWh0bNb04y
7Ge8oNEUd+iulwGLpPfJIkgyVGHCgcf/4FYD6wHIACTMVGFXay5TyeZeYGqBQEF97mlTkHHVZEgl
dC/9+v3fhQByl/V0SNbAkBzYuGsmxyrzyTW2AR435Wsy4wpQy/wzNOK4ZP0Uect9gyIMPSmmkawh
Z1VQ3AU2lT4eEkWOOQr9sLit6l1ue99a4Y+7iR4jwlcX9gNDntmlr6UzPpZrciy1CE3mD6S7K10T
TkCuHvU8uh6DVbQ2rNeE78YsEwUhB2HqTo+FRB3qLF1kFi9FNbL2B9jCqqggRK3/MGXAmUIuKiWF
v7rvYHVAtM1bfidwJMJvf99QPQDyjJ3NIj7gIUq/CAO+OE6IK3W1sQQnvJqxNnhkGdYb+39w7oNE
Yq43VDn6Wyuh5/rJu1EjumafBGQN11UxlMghJsJkPZFhFlw1ZqgYjXuIA12NlpkzLzdHwl3iDtxV
3l+3GrgHgY4KjQHDzDK/tIv9sz28qYqtyIuTL6fIrnP119ahEP/+yjVjDYrsgYSFjYAmAZG6sE8X
523yrJcZY5mQqJd7yqwBCGJgYFKYUbMGnsVijxoCiolKn4vEe9EtTwW9j8ic8J9Db6NLmJscFcNA
cLVIHy0RPxdtlwa54Uatn/DIyQk/IsQ30L2KdLbOOVipd0ePkQdNOVU7qLO0+Ll1Nj7hoW1GZ7zL
NUXo6i9D2PgaS2EIWLXVXWqLuCOctMZ+gBaulfofPjYrZGH0l/KHzy1D9CdYqqqQKaMezgTaUOso
P+Sj0nDcYnahO0x0CEGecU6a/rEE60BkAHbzpTFSUNj++++3xr4/bh4ec/N0Ol1o1Pqr8CVGJF3b
L0kOCN333nP4xomm3jpVfnsflS8PRvlZkdmxjGNCzS+z6Pc1qHj467Kgktr6BZrq1W4hknVMOOdV
mhEklBp0nW3YW2SM/aqQb0bEIueBa3Hz6p0lLJAm9WA8HqpKK3lgGCVdpTk/Jy4uHnqjomzis4Gu
7WLn3eNa8gnzmp61vtTOeas0KhjbICCE4rUR1R1bhvKEZbZ6rZd013ua99jYtoZChwE6hQUj2Uw9
NdzQ9pKwHsacc/Y6i/nbd5jrMy0N8mEo74QZvxrFuep19Aj11F3ZquQRnpvlSTbrxYK2AW+sKdma
ONjbqyK9jM6zQENy7BLvGe2itlc2bXGFWPCm0uIyrIXjR6rW1nMmuM+pGmk/sXsMnFEi7jSH/ftS
ivQakKY6Dml/A8qyCUamvwRA7f24/9tRYRkJXXo2mweLRi9gTJ0GDTN33TXTMBfJo+3XB6Cm3FSR
v42GevaL9eBlRsvIAYZ7vV7NcqzYCwFSGCYzUr2BDo9eDicnixDUBb32maJJQP5MjEksrxs731f9
eigUa9lVGhdKu4yEBclGeu69UCDVU631p2zhQjjpZoJLnKDOuxfNwl2N+8TMETdgJwDNwzHUrLtl
lFGC5w4gO6d1+65nQ3/WTfB2sjOfVB4TxYVdlvPIwZ9knf04fjD99I9ngzpO9PERa+qe1fhxbHwq
orp4LynzyQUEcEd0Db/yjIebhK3JJhnAi2Y4dRU6xaDy6nvHt1i3ZM4NtCoICnoLpKYZHpo+H+kS
ujsvnc+y8p50MNmBqLyHtJrPDOcV0zoUXlSsyEPpRmTnv8WNJMXIeKL6snGL+xF9/YuYlcljm8UJ
a2nHwsBRfPR1cpkT9bF9pHQAe+JVsN7o7bVpa7skeB0Eiq1JcCEvq0s1wLAogaq/eH5LGqR5Vbjz
0c/j53U0Hkue+WlBqjPZddxsRfphduPr2C/0Vdr8x53j5lBZABNxU3S2+W2l4ktrXhsYDkGFL/Vk
dvcSM0iwceLy8Wtq1Beu9HMrVRr4aOxYaQx7/qW9SJKDp6GAGVEzoFLbF17is+FsuJQAy0M4lIFd
YmLLAZxA0Oc+K04TbGjNIWQPY0Yp1wNu8IOtZL+vBEHtq/VAusAtzgIeehUB4hjyqTOzx06aL5k/
JzvDXk6s+YhB2E5uJq0Xs9aCDhDY3lKYWia1zyb9zsvnO9+37sqmJ9ASeIYXl4TBk9tJVKLTec9a
vFUH7/0IvIBVKxYE+nl0K0wA3TBFQUvxjFnX+vA0hMBJvSdcC9UfiHLkzNj56K6WnaMPLDmbO5no
705KrSjzZdyEq1DDyq/EBO7Avu1CegfJDmO3S3MI+o73YvoaDmynvK6SmXGnxw6zJV86hZGeV4se
FiQjMmdkRhETs6cUamMs303b4xMieqYTSeQmaq9W3bhudAIdSprspSRuAqqDPvv3asqqQ1qk0MYI
7R6BiWcx/Z4cWD8R7U7AoHRu/Bil4owWK8ojim3mTaGLZHDo2stglI++kxm7BeQ+6g2CvBpC9ZJ1
epYFz0AXQDuwID612ty5OXXNQDJg1nR9IObkGzkR82Vc1CptI3uoUJYiHeoK+8S13HLzgARJDCS9
VrdvoWmdGVUjcBuZnGDaIVdXB8abV4eM/p5W48xL4/aTpTdDMRlBO8A6dGR6qoAaUbB+llmfRdmK
Pm/mN9f1d16vX74zghBgYLAjCBihrN3uVcIpI+TOKjxk4E39YWpEHxnHxWGsMHe6wSN/b3XVXdwi
fWjc/kVL5bc3xU8to6Gpmw+Eb9XhamjfmtBe6xoqQdIcPCFPi5oPCijFLK6JV7pSZKlCDMR0Kisy
aGRtv7GS9cLSXD4w+ICX1nTMpdXa7YwU0LprQxzCgsSbW1MyHpNDJnjLjcJwDNrmABOFvSjikNBf
QMKVw8tgut9LP6MEjL/WRh5AtVNRmgvpgkQVdq30I/EBhu+eBuFJG6BtjT/uKMf9rDlESbK/dnJy
J8imRYRAEmOSFF1INDCSQcZV7tr/VVIV+6nlQ0ELCpTG4A2mK3iI4gPf8Pvie98m8wOHrJygMtq/
ZUF0jztS1w22cTXgHG/kl+MioK4rPPh2uh+4+7qCNrJIwWSYzPItexjAP5Ps7fpB76XXdbeU+6Uw
u3BEh78WX0k70L6I/sUqUD4p3/rGY0mGBQJf3NmkeshjgiryZqzmBzR6GMtHsiLInCgw5y8xcYi5
SyANBrZQdyXlWdnv8QoRzhzPuNPj9Nov0FKTG2iJ8aasnW9tXl5yKMcRwUN06ZqGUjr1gnWM7yCB
Xq0sqg/JRI7mpl2f1l1Mowjwo7z1G+9NWUjMhJzuFkRYSCVk5IgEAL+fPUIVR7+Mu2wfl6B1cQnT
9X0ZBNju01YLTWyqQZfPT3HTLKcpETC/8mzHQDHQTPc8+KYVktBlgI6RmNJX99MRM+EgcnjS/HTn
yYE2wx6uF089ol3qC1rF2WqfunpJNmfzwXCHZSfYDAbWnH2y/HDIdQyssh5DO/aPrjK/PEZagccN
yJEcL0zzccDz+xlX3J00vB/kORBB6y1Y2SFyooCpcLvE42UsJ/Sw8ujZ3DbTsnql1Hjm7FF705J/
FkpuY9X1yG/Vt0moW9ga02nWipbkNURjVQm3u1zkKV6TG8QOt4RthyXJVXujOWlixKUl8fmX07dZ
aj1SSGx1rcZuAlRJTQEWE7kaUQ/cMd3MZp30vA6sUNf/tQVImUIZz3Dqq7DhwgjmQX3o/YodM17O
cBPvEFYwZ/VaGbJmK7O98oneJKBE3hr1WoJ+ren5xT3YXnVbq7jeLTkaOV1D52UybaaVn8mV8/DV
OiZTUFuW3cZuwBuZIHVfS6Y/wmMqVczrQVjqcTSpFsli2rgJfezXJGNW026E+xOmWWqHDnkmnJ5O
lFpH0zTdEGjwFOWZ/lIovMLxZD0OKC5AjepLhNoMmXdX7Gkvyc6Gc8ZYGa8Eh8l7RAIQTY6Z3qJ+
+kz9tb+rAVqdRL/e5tvffr9VGPp6kCV9Vl5gXWayyYLWuMWn/TmhC3oE9sHeVc8ZXcNmJp02r7TP
htC/pFF3GblJUdbwMM86RKA4puKQ6Mv8oeiLvbG2X7Wft1hQjW243vSU6fCmCZVF8s/CpebgjVlB
Jkx3R/Druz/boW1LxoeAF4ZpugXA6+wsAV5hhT3RYKTneFLwldSBELhPfQxqgXTR0GvLY8FUO8NX
0QPcO9AkkmvpoSKk/7iX+VrBuW8KOIU1qtumRBXSRKbTN4daTMfNnXXQ5frRp923t7ADNUd2Ka1v
ML3hh4IipVJHttIFKi85nTOGJqm7XBOpHDCdeS9KQtanGCfp0DtPtjeIXWuWPj+9YJbWHrscLMzs
gY5z1BcWbKJEdCTbaburnf5t7rUvSTpj0lp1iA/y2nJRC41XqLF4es+eTiYzc9FppCHOvP/D3pns
Rs6kWfZVEr1uJmicuaiNz7N80BgbIqSI4EwaaZyfvg9VlajMRCETva+NQ/pD0i+502lm97v3XBYA
3wC50sVXTr1/ogCprftIfYqkSjVt/DQ2qN6gcdHtmyXPr7NtbW4QVtS8MREG6qK/4hpxNspjo56B
ipDxI6w06GzlgP1vqDm3u8tYtxDfugI2nxceqBUAV13q1lJU24lQFhMDrnXBrWvRBCmZ/W4SS/DO
XyLMPeL2DeUAZa9j/WReqIboB+o3u4RqNZCUdLW+owB9uoxSKuDcdIiz2ZBQ2kEp8rN12/3J4Gjd
TYN+yNzyOsh43RXVbSqpEGOH1qBU2FL8ciz9ieLHdOUZGzmwC7ZHvE21dqKYsCeFFSJDFYgULbY0
Bo/MUuh1SjgI9iFUcBqMvZ0feK/0uWpLtmtXE0mC/lz5KxrhKhl+vfJpCFtGG89rD34rOIzkwU87
ByrVa3/IGgRrXTVgROmL5Gknr31SmH0/Jq6LvdmRgshNq/xAdWPr42XZtUmt8OaL8rN2jhQbDIwp
NXyHGuKPLvvurUiYpVRAhjYaEOJtbDHoTeeHKFX09pHbjpyxWY2iMTiJ8/oimlM0GDqLoZvT8/MD
1UaXKPO6o48JKvPdC4rFcPSd3ALz3GenPCy2KbjZPd7gbFu56r2y8uykST89JdTacNmN+8AwuzNj
LToddWxA9XFy0ZNKTEDbqO+1W6jKapd0YUi0jk9TN9VuLZLIigkbCxmdCnpLTXglUEShgyykjl+0
zSJKdkfbBEvXN8d4ijlJZNV4kXoiN5gBZ+cpLfKgusOpzF+F7xU33JtH25NvXRtMJ5RwjtUyEZug
tle1IPvAJuRild7ZL9XZGhx1ZPzx+u1kz9zPzir2eVuZB6iJNP415VPYqcdUNmITRtU1CoojW87E
4RcJsuSLRaLfObn+6Y3Du58Pd1YZzqXWKRjQl6ex2PtTOxxbUd3DqninSGQDb/xXClJpYSXzLSKz
73Y2PXSDOiY3JuptsXNrQ8LEtBqnU8yxFwQUdRg5Uxeq26LsR9nWT/ALRoy20bah3lVLsATIC1Ka
zwljOxpBtg6rDAQbfj94wkx3QmUsswHdQ0X+qeIsYnc50UgdTTyRLu9JujaWrjEYa8f8YyeTv7Gb
ortyif7xc9ta2BR+sd0NPgczu8TsfCISPfB53Oo/H5L5U5QF9DBJKSFrGuMAicXA5cRuBn90Sehl
gJuD8lAvgAQgM7kknoseGD/kC2QJE+cZmMtnn92BH1ENObkxedbpeez5BbELDCuM6LsxN9s1xAvo
Vh4AyTrKs6NCl9frLRNbdD8zd5ZxFzEORh1jAXEuGir1VsOhujDtnEBAbgwbJofXbnJ+N6a+ISM1
nb6/mjP2dBrmBy6u547VdjO4w3MqrH2WIn0qbh4oHqlzoYIE98Qi4Gk857FOOqcDv5Ab8bn1225f
zZnQQHovdPNqP6XkrJTrKr/KOhhONC19QKI6unNiTw/05EhTcQCUGptpThnKxWGwnuRmcoockD4u
YYkZEvJtDx6soYF79bBnr3A7SH8nmv5ayeYSmIyx2aTOLZBRd07H8sZS/c418GbgWYaQsPBU89EY
DHmY5L0DRGDXgmcqttka2YV1oKv1oCXreVaqkX7p1A98uwd/NpLDrRFr3Rd/pKfB0bBoTa0i+dtQ
wV13aHovxrHjFeVysmPl7EjiBuuYYeqqNNP8HSPn1QEi8lsJWHkeneW5STnkwL1LNSPGyIE+Sc+v
ayIgZX9zi+a5TaV8i6l/WtHUS9bCVIyf08Lbmlip17UV23clzQ9GJepAhQe7PQcN60zMjX7n4c3A
drJK6nzDN4uLjeCyGXr8I3nAeS3kDtUb09ktLAVEcEB3B0GDyvbDnIJg1aRz6m1+4HL4r4++P4Wa
ITZGFv10GSpQwEXhRDjNGEzAxmQHQHm7M7Idz/EBzliM0ZJO6sP352zC+4M9P0wd8m4iHWy7kMsE
yixALhKYwc6WNaY1rcKQXKGFAZEaq0MQa79aS3IAJTapJc6fqKZnvONFXxB6LrYGZqlFnyAWq2b6
DEwFT5O+iHMP1mFVVhPlmlYDAs0txacfQ4lvivwHFTZ0EgxKHEruZLfA5/iXu8yizbCwn0Y/YGFw
rRfTN61tFRN8pIe2eCE+9Bh7YXxqVvu7Lz8Ynqd3n7HmgXl1sknD3n8HVbhuk8H69JjbL4dI5U9a
4OyEl1f7RrL/7C185XD5Nl517oKKgIXjVJdBSeOHSHDUxpMxPpTjblsuMcPhz/Fdhq6IeAisD5+A
Ji6OcEng01zHdkMJxd0OUN1kXf8AcF8u6RlMVg2dzKjDi6LOz/3Eya7SGcQ13oXiamvpDq9GzB12
VpBYIhe2Ob4bqUIXM9TnkGEpcIat43q/SlrjMdXUq8bB+S7VNLLZdzgxzMsQWREj9VLSVBEa8cxS
Mpp7XJD70hx/V7EFN6S+NQR3vizOSQ5Htr4GzHQ0RkYmssqKbWwAEtesNceZiAgLO+CZz54Smafq
FrkjQ5lheDFCWfKwrm9SmClLfF+H2Vy5Vj7JBZly36zLTNuOZlk8ZXryWhwYd/mmDRYAjaf2B4kK
rbUYjnmBaFs7W/UqUNony0d9dm2Zv9geh7S4cLBKz5/qInqzG0nEpWkOQZchm3def7a6bNW65ElF
Wdn7PHKX3EYAuY/IM65l/yqnEsoNGdilDOIHsZ4TTaDOm4f8FHSqA6mnseqNXoyUupFUk9R18pHD
2ngGB9P69W83or3biokS11bPWYdOmf2QJidwmOJgcTOxrI6j0rw5oukJaQoE2ZOVOjbxrp2EZ7qU
ZGArbGwHly3MYtJQFEuX2UudqmOq9PSMAPDDiCdFHoT+GOBAFFBr5brIo5zrI4wvynroqfYauJLq
mCSwNyp3OD+NUb3LOcWuvj8tjLiDeMiAFquLd80Ksa1hQt/kaK/bUlisf6V2iMEH8/VWsYWi5z3b
baO2trd29Si/TYYMDzFFiWhEQ3PrQCmvDdBNW88l4mW6tHFPYz3dO6L6U5vfezCaYcKiBjOPEA5j
y40deSXHnD/Kn4ZnkC6YXyPu/iowtnoePNO8RQNmzaEzb5jb+olFQVFuHRgtUqxcU9/Bprvb+UX9
p4DJxn5Q6Csaev9oVi6ejIYDL/nKAusCbnTOjpTMWFTphmlyCDdSoC2msrNWndbFpwbsfMLm3Q57
b6fc1NroRX4eAVFeLI5xhF6Y1VE64lztLrb3MiKQU88yOieISzr6VEGJF4sg4bOtGvmiF7j7G/b1
qSO6Y+K6YBXnhybn7kzm+UOOn2yEZlm58Nm659auwqRy8OliZBSa6R85vFWBQ/lz8EiESDN1CRpG
xql2KnacSU3XbNb1S3w6HR5CtzukmkCIolR5YVGV/vT9oAVTyvDygnUwW32z5rsspemgaH5Qj+TA
0XGdA1YnrlQDxbYw9IG3IwPTgTakDdi5noK04Whp/kgLqVe9xHZGibkU7u77U19y3C6jcqAavS8f
hZYscVHM6jzerVQUzZ1N3rmbaXLfD5Jz6iYr3Xzl+Ml4w+Q73FRfQNNNJV6q99DF6mU6hv0ClgGe
j5AkKfvYdO7t/MABjTWD5pi9TGvnbrAyHlNOe4sS3OtX5y3rDDySU7QlQ8IkvvaZUAcOngWyIX7f
wnr4KSfChIyKTxcV6T3JYarhxhH598EJfvoJZXj6SNOI41qbUuS7nvrog1Vk5bqqq2jd5GK8Yfcc
b7XBlKXEvLO1ZAl3u57KS+0wVk7HhCJcoV3LuNKurdD3pq+SM2HdocC3pK9hfVXHTMaY+vqWeEun
LyKw2etApe6G5IJ7oGFdbcVMTBIjA08OtfY7hvXnug5x+rI/7mmp3qalbq/8PMrOg77XY/Nqx73z
3k/+vGAyCAjT6TpJxSWWpMZTJG3xZA8q28ZhcMBXDiM2DsIHSK8GpfPeRv5zMfcQ5Hri3mnW3uWD
k+1JU5wBqAUo6atJT/OLXqT+sxFjGOhF1BxCCN4hcv6lGXsgTBUjBd6LN7h3FnP6IgDx7OmEU5Ce
v7lapda299x2iiXxX1rOs6S9f/9DTzc3ZrW7NYn2miskvqb3TtkUMehO4EbFY/qJK2Y59WhERVVG
N9PKquPQ+PouaNqExh+LmgAnFmSvYwkq1EuTbWI0ycGebbitYTpPyMVfnTmG722mqm3NRbWwit7g
ll6xjqh62mtw5naw7qqLhTefpyZr3h2GDmYKgY1pAoAFQi+ABLtV7jTtNqx7h8GhTZ2XGrNVYMfv
9BSOz1WnK1q80BNJlCFuNt4zfKVm3UUChW++mUYVnNLBRDH//teeKvEFE7CEP1yJy4xeWcqw4tzY
UbDXe9KDy4RdNqJmrtZ8EzUZEbmGmHyaMMO4/ZifWMLyVWUGFYDYaMaVoLaP7PDu3w9MxoYVCicG
PeX9138bzOKFuiT8SB0iUZs0jFojjYfvj+aHJjai4yC6qxsz3vUE2yHiu9j9Ais8uqX7q8jq8BqU
E9cZev1SE9NtUHObiML7lbHLWY20+t3jEfi7lSjJoabPDh3NRlqtinfloxD5hnJXhWu/+KV9DznE
rcIAKIjFQtyU8VvOLRrZr2Ja02DP40DyPGJxXstGfwVg+26W9adZiA/pZ78634cmBmG5bdWKTf7B
8MMZRZj9HOFVpqN414cU3KzP1LRj1mYzunIxZKWlJ/CrNvGCQDh8HxYvuYPV+ak1VnFORv8lr8c9
5WzvmRsQkc5tStXZuABAo0yjBJBLYY8P13YRW+Wn2foXJ+AysKaZuUZX9Wg81Xrz20x7iiHselMA
lgeN715V6lMiPNymZFhm4/jDLj+CujeefGkybxPaRdMsvH0lRqNS6OegJGvoN9WK7Vmx1Ifp2arT
auGqj0z691Dzv4BaMNjQ0O5NDo8VNfReiUqHkgVEKKhfhMmBiTgJABvGvEkjPjqbeLrmHdyW9wLp
PGhIw9fQcv714NzQ7LaHEvMAQELegPnMOLL/r/IAeGQV/JYIlssxNF6wxJGrtfqTwpjRNk2z1Jv8
lJDwHwVFBGnFaAiAgGfiZ2uZTphJ82Y1Absv6iQSfzdmElOERogzWDaZyQmalX/+P4SJvTGakURk
RRaLDYfv/DIMEBX2Y4gMcMvmWzqvtd50aqR3nZdrIbuzrkNBoqIZK5Bx1zpO7lNZntqmBKBu6WyZ
ww8OTBp+TjTrwETh7W1ojUP1MdbYg/tsHzlEOkP53ie47P6MFdcBnfbTbH6UU70Smrr7zMu2dqA9
2PP1C8uGwCm0fu8Hu9TA+6xIzmLbtl8CAwvnZzvwF7FJGTWewSyIHnbs71jZblh1MPN1Ep4Gihgc
R3T2RKyF3t19stWts/ND9tU6gf4ZikBxFzUvBaY1PeUlnDgWitqvNlacX0gn4ubpzbPDKkyl1rkC
KsjLzH5Cp6VF08D7iOw49Jq1YsUrGPznjt5tMvj8WL5gWqtpXZoVzgsKxjButst2ZCig2z0iCzuK
xdArY5V1cz0Q5jCdrCqGiTMxgGNZpCy93E+OQfSRNiPbXJ0s9gy6wNj4YUzOO4IURlUxbr9jKv+b
kvt3KTnTFqDd/kVKLvs5fP3M/rG6+D+/6b8zctheSVbp6OyGJ+YK0b+h4ry/MoN1EZ+pKRbCFUSD
/oaK8/8625rnb3M5RNt/R4rz/yp0Bmlg4ljHTN+z/n9IcaYxB6NKNmoUvYC1Aww3tyDrjmMZJO7M
bybd39MMM6PTXbPInV3hinhNuhQhCgXA8mX3Tm3kuFSJCu9sbZpNK4zx5A8NJMp8yHcd5xS8rr27
mgzRPMseNGhn4hHULItcjm5/eNl75ZIg0BuswkppjEtrFl4jYJrdiMY5UWyh292ps4MjHVA1gDTi
J/N2WcsfBl0cL5FtbfA1O7e60B6yjuJLh6kJGaLPlk4L42ekmKHEyDYNnr0ddLQnFebvlZZSEIsL
a2kUTbpWvLE244itIAwTmn3Tun7qDZZTlYlyLQrtiYNsfECqdtbK1kCLGORbfBNnSWF1B5NJGOfP
iKGzD0JGSd51iVHbW88mdOEDLVhFM51DhAzUB2Y2Z+mAyWm87pZW6c6GgtOm+vQEngIETg1BKGFZ
TYtPn2HWgtw6ri+WutoML5wGg2U5qJyjElIdW7Zx6yKkL8LEpeyllExtosoM911pzD3lWscJL0VC
AkJq2K27HdNxMUB9e8E2p6nDCC1rQ9Hoa9/v04BqBKJmxjGfqPCRqiJIbu4kOLlL0g4zbFwepgaR
LFfDcw/z6WDh13M007x7mPUmz2HvG3tqE7d9sUZCR0wVHqPpooggtBpkkkf/rR7ZIdl48jaoOMlx
UhgVk4EdvtN6xylx7pjawz1+jHWQT/h4m4R2Fzt8Icc+botSfpVW1gL+Jez+iQpjHZ0Bkisgq50x
sllqyW2tm167T9NwFVXYHCrP/Yy0fgXOGUhEHQr6H34CkqjPZkOhXhdCsp/S+pHAmGOc9yrZ1R64
lpmg2tgnwEWfM/pDl8mMAJwwPiEi1vXQ7CBxQp+NlhqkP6Jksc9RB6AKTlNpfrmB2GfYr2ILS0VV
UyWBYs2XuPizLF3th7Y+eQOlonlyAvt5AwG+IsCywpqB861Z9mjE4tZOnD5DVgR+cNQ5CyC7aDvs
CjRniVcRgJnczF9NLcAqpHIMVROvz4KXZKtX1aYopyP63s6JsmOq69tumNYJzxYpHKKBLFhyqeve
MlQkI8yfZUEjZnePKkpyUoHt3eHiNJm/KeU+LF0X6yJYdilvU21qPPKTudjmFd8vgA3jiAN2Sw/A
abTqHVk2zJGZflKabh2qqF15GUyqJBd4yjRDzTL1a+w72s5y2G7quf5gdX61coMoX6XsI+AKiPdF
h2G8a9e96H4NNaM7PAAuR+84PxvyQNM3oC1kjGPTjr80kfzMKsPYMKW2Th4cOLt7Dcc7lDBvVdLP
s4LY0l+d0Rv2DFZ+G5Q7bcvEZLA5vx7cT7mv5M25oIaDDUksL7STRUtljPViANu0LdmCIJ4J9zQG
DMK8bqPiVnzVTAvMGQWSNM5zweZW8+2BUD/vejbc/BHj1D0lQwSjwsC53+uOwvTFzgeXr3FLgaKP
FltIhujqVbPLTV7W7qsNwUlJAEoVfSrXsEYImWf6S8eqMHJFAelAKO2QZfIVRj9jbZTZK1DLckfE
h2hD4RbLHmnkf1f5oomb8d+t8oB8/2UW/vV3/fOrbqe//Pr9l31Y/PyKy/nD7OdfTtnP7vc/BOT/
82f9bfE3/2r7nukJ3TIsT7fm8O9/L/4OoDTXAyOMGVl3SDT/1+JPCt7CEcHQ3UcpMH2LLYMixBL9
x/8RJO4JV8PYcUnJf//TP3Fh/yUn1uYn/ePqL1zftjzD9DwXbVz/p4Q8taGyomYw3ocSKzro8CvV
JcwY8Ss76buailfGM5f0HFQVCCjvZHXFTMTbeRMoWI+EFEGIEVdPD1oC/wOewWOg7B8CVLo50d4S
U23uiHKjweiWtnGQjOuwjZ98u0RYbdALxuitil0w4f5se6TcoSLYQBjZHX7k6fSIPXEmLECzuM05
TbGB1x6GwWHAzgiQUb1Y4flUTQ7eftj2L14drogcX4l932L0cukAvkbVloGxNH3jGGTyUN4yP99O
IqBRN90TnDuFHT7OPj3nWI4LbuewQUbvlDBSsEkMZg2uRvlhhta5mxJOoF18gHtmZtmxbQKW+AHD
knv3hYC8XRyVaeB+Rqnp9aPAUoJH4JibTG+wR3D6ey5yBgBXNANsM9ELW7NXDZchQ76N6MOdHibb
wgb9LatbxuJX+zXCF7mI4GrX9V76xEg4YotFVWufUxgfa5ouZL/WiQ9XaXG2PeJeXszUIUZhC6li
zX5LrbsO/nSFUnBuPXfPUPbJMOS5ytSPGNhQ7zPMsA9sJJ5rQ/6Yf0mc12sR47MksOYV0Us28vKX
GOKaTRC224SnWI/8DePEtc3LK2rrZmnZT1XMAiQ8Vt/cpHQY6k72kpjZ/u+22P8TDkHn3flPl60n
bGECCeOidSlu4t+/fjI8CRXvkf/baGNrTbUVgnJtj51lQ+IJfqrBXU8xF2NR2ph0JHCr6axgFC6r
tmPt6tuD3vc9XFx0+YxhbW1TEaGqS9MNDw9xc6GnrJDS5dw+hsOKE3O0yNpZ59bsucSkwygQPeJB
ndP6l4E91yCakTMeHOoMAUBuiUbhMUkFU4A6/PKTfamAUUW6MSwyOt0ZQQgmufh2oUwOSC52tzQr
dj6qvjcpbdNj9j5fLaNlnJlwvVah81soxhAg0JfnBhdajwBS2ogtoFJN1tSqcN/yZRyXa494s6tZ
T5NxHMb6PEzhtp089B3+KmkuYccA9y3WExIvzgiagteUi6wQ39eiJ1lPIth+DlA00rg4enG2jvHz
2+FB4aCYX2hXZH8mqulLAol5698qq9ildrPJ9Wzp1QOWNRdXurvNFXnKGE/33EVf/5vXnZnnP2Me
HBtPvgEjG5qH8z+AMHo5NtkYhTvPdbGi0nblty3LZkORugidcJ/pjCppX5zRO1pIdGS40V+Wnvw4
fcKXql4KhzMNcZzg7A3TeBkCSy79tIo/ewpcvDIeXzXAtFvDscetN4CyGpXYeRL0jquc+NH09Sek
PXovzPpZtka+GGYqXoUzk8StuQ1mYp4BOm+UJ20m6SE3jqTRRjzAeIf0Tl2/gVuVn77ka3xs+q6F
JccugpB655GkDSfSX+7M72vb7GoYybbSmQ72vvuHY7626qZj67TP9cwARAVKpbhq8+kjtvybKXGC
JuUMAwAg6M0kwWRGCoIWrFL/nCNAdyWJJYyciHQzhzAFSKjNZMIURKEfUakJshBHLfjCGIxhPfMM
80S7cfFABWRTvYjTaw76MIxgIKYoGpWZXKaZjmgF1VUT8BK9mZxYglA0ZpaiNVMVNfCK1sxZTGbi
ogd6kUK0Doums6uKn/7MZkT3oGt15jWGE+RGjH/HSuKLpHn8OLgahQTIaB64x6GBN1szRklmEmTv
wIQM0MEWXqXf6bWQQCMn2JEzQxKPEeokYQMSTTCP0LgIATczd5KidWKwM4tyot5DZ4K+NGdOZTEZ
7A4x2jBLRR81wVmSmGY+zAilmEmXOTriTL4cYtEsyJ/x1TMXUwzjJaB5lkob+ylrZ3YmEE0xwzQ1
SIg5HLmFD3rdTOs3YAgAmlcFp1PPe6O/Z58A57RM4B3AOhWSHqRuwTFOXbO2eKRM6xaGJvZEXojl
gfwMZvZnyxZSn2mgEVjQduaDmlOKeQVkqAIdqvrxR9Qle1m91hmGRiu3YYxa+ikGOlrO9NEEDKkE
RwprkkYjAKXw5iJsLMVrF4zOOTDSdOuCMy3Bmtoz37RUtOQO7PDtNIT6QMN91NxakKjMKddqZqS6
wFJrUhNelLurYOaoRhA/hpmsaoFYRXtf9gTzaVQGmwp0y59prBzaV8IXZLLaed4FUxxoH6KWPnNc
fYCulMyVUBgZh6AYwiY9Feq56/p9APyeFZ7czMyGrWdKbDXzYpEXgHHIGoasHlEJ6NiIYgBmnZk0
W4KcDUDPDiBoBWhiy2kJh6d4kJPyhFXlSEv1M/f4L4DAJk2YNM4yz2GKVVnde9O+N76GdjdBv/VJ
33B1GiQqThxGFpqbY8+arUBm73/62ikXxwGcLi2kTIEMk9cH0m6GmdcWamsWUF3oR/pUiil2LXDz
rLEBLo2EhDGnGSJMHK9IuvY8VbMKWHFr44zqMSs4p5Mmr6XqcSxHHORa1QWnJrMDwLul2Jdhuy/d
Amjl/KDFzDRILrbbtI/CoxJDw0TPzQ+jY8CAdiI8CF6V7Ao635aCvcEqz9Lu4eO6qRh2SQvYGq1N
/QYOA9PPqLHWrVPKbRPnb0bknEIVd49MeM9olY9OsqVKVU2QNQkN4g7cDSs0ny3F183sSmFMJ5wX
0fIkCQ7QU88lVccPFzmapkamBj3W40Cyp3RNvT0lRfbJHM7SG+dGsgEnS9iJLY0HW1pzGPgWC310
eUfWnnaJq44FiXfxwpLuIwbreURkao81+7mlW2D9QNNlC/r90Pbe1hnco8+CewFPykyISMJCU1AZ
leceSOVG21FYvyNzHMlCGW8V693Cl66172um70mUYocpjIn4pxHsIqM1t53pvZpK/5oHaAc9K6pN
WJXXNNrphFYevIdwrxJr10Ock01ua0s2NO3elzaWeKvHkl1w8uszCsRJpfvc90eSBuyGl6RWTRgF
lnm05ofvT78/Gir8HiINKXcNSerODzqD2+M4PyDqp3RuHtnWENQ0jHZFX5o8BTV/aBxTBVuJjJ1g
GWirwbW0VRBZNw/p/ewZuXbXHDI5hpoxNgEviR2Vr06j8L17fyRV13tNfwFRUt/Cnu8PZOGtx6A+
JA2DwCRw1MkMiOdM1JxeoTaBeW3bvVGa7abApvZu9gNKW9HS+2OVF9fVfg3qwR6o2xeul9HIQ2op
x8nESbrqQNOj+c1WwjYfMPCEY3/5fpiyas/va+26dn4njwOdAtQXMjNP/W1BG+9KxFVDvJntup04
3jrw4/bmokE0RwBa5Qs99CBxU+Oqk2g4Rop6Yip/Iea1uAWywnyfubThLHNCOMFEon2YnQcrENsD
TVMhFPDcJA5XcDusRvUURr/jbiowssTlinE/LTyUbZiiPtaZdfbHcdonLkqTaVWM1ucWoTZqT3FG
ahbzx3CgKRTrhJ7fM7uMr3Gs/9BJ1DGSHsZDZMaEEJk1VBm73DI8JPj1rLiCvJsbSF1eXLMz0+qN
x8hwU4seP6hhTWdUz1WFIXrdQTtFcgt+t3j3LliGdaDelfkVr7nl4zp26E40jLlVejaZUcLI9Ltn
0zPesl52p95nN+mFBGISwWvQGunGCykYR3B0loM9AavvKC2UCrKslkwbpt9YlqjF3PG2fI7pidp6
kLjJ6WWLMCurK0fHaRH6vbbzRtQ+CumaDZU+K/Ywwaub2m+s5/LLFhatDHn9O7ej3dANM2lScviK
Z7hBHSIEBeTKlYSF2mTpxE6wKTah609czS6RjGbmGdie9u66+i/X8dWXESYHz8GUhfZyNHzy+guX
1I0alb5nVwZWzTQR4jIV37Sq9/Y8k2IT+1WMvWR4d8qIjUCZBXxE/L71ZfwOLw4OW8msuUoabW+E
WMbC1pMffqHF0CTM/GdlU3kbe9kXhJAnKAIADrJ6pw999ZokIFzJV63KvkA/DmdCdOkNr9MsJGFq
WGSeUb7XDaVhdcE4XMSZ/LHPWLUUJPmn4k1DnH91BL9DFTs9Xkrqj/sWuxve76+kzJzHlFqvRZ9+
wVDP3hOcC1wpbnL3aBzb0DSgnQw6z/bJQBmfK0dujFrscjNi5szadQvSqXjK27R4itNInqa+euFU
ynEiivfjbD5J8FKePWHuSk+x4DPnNd44+BAImO/jqd8X25CZxibkDpT7Y/qMfNXzRgu1UzEAveSu
97BoL0Qq1c80VT+VcO0LizWUQHu19VV6YItyoNQX7qh7g8fJBJJ+c+HIByaeV02jorZ0GMAOmio3
Q93e0E5+mUV98UPMR628w9nA7ehm9bppbX0TcmYjjroJufus8LA2azZCuMPC4Zytmiyn6dDXeYuG
3PJHIjkbukD+FIYYX8rGXVv1VD9VlMQ2AUUMjtMvIquw2ddbzwKFb62L8dWL8CQHraIFmZYCSMN4
JyhQbCUCAib3T85Z/maq2qOb+uA+XMSNAAYvDNxVNhJiG1LO+GDbqElvsq1mj9F2rs9pUjIgoUn9
skoBuU35tZXhLS8N1pIQF+DU8eJmNskdwRFRleOxcqj/iNKDogCtjb03qkuP/ZTC8hmD2XnPKLRg
6O+RVBLD4fsTnGGvtq6ow9RbbjfTwyqKD5kU30oKSa5NOVXbwYnPtma9ZXl19fDLERSA4rLQG+IG
drLzW+23Q5Z0SbymT/Pfnv0pm8JemLD9F21JhND8svrgeSDpHEhd0lBzEgn01DCJH1GNTOvqGHQ1
8glUltVj+0Hy/saxFpoxXhrP0H+Gwnltp+zJcMSH8nBfmHTzGQ3hDjM9kEZ6FmgfRRg+VUFwnMIP
nII0qmUncOIejoOlGXA8gxiIek36osl+tMF4tIz60RjqHaNXnnbv7AkeysXfLgP7ImXxog3uzrpa
LvdIPWFPr0y6Zb32gef7K87CgyXew+rEQA/gvjhWeY75OPihaS0AGaM4DeMAaEaFy44WSaB++RUF
aZDTE5age1KKUyJ8knstIQWxUT10+JBFpOnpUGb6NMWvk4qIaEY3OzafWMbt1rnGVkCeLGLCH13m
39dx3I1pVAfaXKma2lDBeB/aeNsrWkB4ZnIi/eRtrlhOyW1SXVdQRFLs9Sh7KxigM3u7RnF7nYW5
UjonPXX3TWefJEdPUNzLHpbD0EYQ8qplCKnDUp1Y+KLmZcAGPitxXUxfISWusz5A8SLdbSWB4nSd
adXNrm6mkT7aS20VjBXKB5Pzl6iwd1YT3uPU3LThcGUJPhS+s7BH7ZHDmV5odnFs05HjOQMsg8NX
3FQwI8b6aYQaHBJHXrYE0pff6l5VnoHzQHexP6b/R9l57kaOrNn2Ve4L8IDeAPdXep8ppUxJfwiZ
KnoXDAbN099FdWP6zABzMdNoCKUqSZnKpInY395rq/6qYTUbBbLQO7XeF9+MoU5Y+S6gBCUk/Ese
8uDhHuiBQMy/ao7uRo8wLyBcl8HatobPWVLdzXx8zR5crz01GNDziKVoa2DaD3CuUyB1hheyNVuy
jzlyYGcLmlq3rD4Psa/2KVkETzIIaNrwXYGH0KNwJ0tAU4m76RxjZwXJpSynZyqGPmbh04naU0qC
sSrLX9wE32hdend5klg3A3ox7qNkbmi6cpXOd06smI960vDUnWntW90zkdWvAj9udp9VxD7AdEtt
YNLHe6+JHuBAHuEBIBxk9xTFYNirKNkEaJCBICbD7yo4pid0yKwqHkrZr5QXH90swLqDG7XytnEy
FIswC5eZehkJd3ZtfjbHEsOp9TWNDXKHyfV9gMOYq0fXSZ5iEdyw+32ioOyx/14Ty/tqhbdtmUTZ
jXN07jYwn9lon3k9wT4emyIqrmHK+iywc6acjaXZt4t7xENOHE94TXgznMMsYzoEUytGtTgaa394
ChptYTZi3brqycp4R7TuSjPguKCR4DDZd0p+9iPir9LTZ/qmXxT3gyDOPqe6fmz16VG0+kNWBfjr
Gp50dMrIBzSFBplHnjSnfYlzLKE+6QaAdWzww8ee09cR5CwQe2cBmBTudRZJ52/urfqc+6eWs/zn
sUj0GH11G4X7MCuyfYhWkUy/ic9G1mbgBM5Ij+EW3RlQvq1sAqJWrWP0Pfqqno0QfRcR2OJciblk
mgYWlFKnSWxywGOY6lPNoJ6UqgVId0ADibdVDyaXAjCLzwG6vJU166nINvTD3FY9fMmFr7PnLMLx
0dDTB4OfiUhuBh5ko44WogSJF4P5QmnafY7YJbz86LsPEfozurnKMPtE+EurGbwDrH2hOziFauk/
uERh5/R3y3VqpHxKi8Ewtfbb/NyrxnzoXah39NnMCrrbZt9pEv0yqlPaMUhomXCGnApaBDOPl7mv
6y1o/Y9BJG8jnFQRbQVXqfmXCltSnLzOAV9K+8EuotoruXaCjXGUfCUmzhppjR/kA98S4f22pL5y
vWpJF/LWcNtLy0mo3GHp8tolI/pBn10TnwmA2R9K1+cZV/eCc6jwvfMQGdvaaI/TRKcM7450on01
amz27Z3DXWNdGvWrBW2dyfxGherOVJyu4PShdbMtY4yLX0Vn9iMn75BJ2pxU+t65jyyQX0Wf7IrG
vKshf+w0cny1vUaT3pMMICLvv87asMDojS9yFdKhQqiIi00d7SDtb2YZl7JgU8ab0AbJXfBvwIxO
tPnsjDHFWxZ9aUi8wfCcqL7c9XiSgHFd/LBhs8fL4GDSZZCCY54jAZQlt+DMbzYQ4O7CsI0dMLki
hZmgPKKnjCmmRZdo6G+MOHwMUZk9XVaR1p4HiX26ILgsgSvZkDwXLsWlZYACI+xaX2SAB0mdaQGW
cFdfNQT8doNmn/Wi+66jURFGhkQ/0t4SgAncJNDtFqUGqCpLQu59cakW/eCyjmoNNHa8s4KcfECg
FVNrFsPqswroMNM+GZ9HFKetIPUPBFarIWI6X3WX7bVp2pYT3bqJDdWO8dSdxuF10RYUhcnspNkB
FR+E4bwqOEAU+AAM8I0/saLGGnuXZ6yDwss+uyQ0VwnO343AtsBdoHYvYMdIx+XsLkLjyBcyFDS+
rZCNqQRrCCLka3aE2HhfDCcf33o2tUu9jeSa5bZcC69s1lYsi1uR5my11Zs2RDjtQAQsZembT3hB
PvVxq+pkfOcKyeFf+fa2zHzvbWTgMP+1yiHkCR2V0vHMeOdofvyLF2BFcTRmCip8VqZGs/wwx/pT
aYNecVA7Hfh7axxp2toyYvfJLljaMGHeOU54paFaPpTN1Fyh+i9j1s3XHjF0NJIbM01w/BYdd02j
G6esGY+mH5vbwEsBYUXeOg/Eqcw6yIsTSjzuAdbChfVgGU/xUDcbPZ5jM6jn2053SjznNQ1YvXcp
xe8eSpDb6s+B0d/0AUeIjqPNwtlWzxY3pvYLZoH5j/dNi9/cEjNcPdviCsc/drl1jqogWPV5vSEP
/scIB3PljIlOVxD2OjUb7Wocd/P+eVHPJjzOpOlHxS7w5xUFZW5kyMOF9jHOBj5K3PIjOH7Gu5ds
tvhhfrFZ1WNm5so7zjbAyMNoxGkwuGazsXqLZaH+hwbmYpnPLsLEAFwTNc5T2iJfesGjsIhs1rb/
HOXDOgmIbdsQia3ZjljNxsQ4ee3jAq5bPID1RflcWZ8at/5qtjlK/I75bHwMMcPORkgHR+RIEyXJ
ZO0ezmZJE9dkyPIcZIQBMYcu85JFHxMO2JZUceJvn02ZVHr8yjJ9weHpLTW8zYBIet6RZZAGEDxV
r/MWjgde7j08+GA9SXLvDQbu0FZfzhhuag8z58B5jANo+O0m+ZYs8VLG2rPk+kU0rJjkESV+L4Ps
df7dnYlNNSQFcE3qtXLiVRy/1l17MMvoSuFCj89j+mQIvZh+/LW191VguPXbN2f23xoYcRNXlEun
r0lAW8SDMOtixmC/PO/RLIy8NT4QeEk53l6Olrh/17H8Kqy/Egsw05NbNXuCex2JBNVx12IXltiG
i8Lfux7JAry1TykkJACsn3XDYMfAcjz9eI8xIeuYkevZlVzM/mQTozJV9fN29FlgOzkrR3KGUkaJ
tdnjrj07nfWZtqaYM7qYoHvM0MBDWVSakUeuyPg1YZgGiv4R5j5d82FMHBxPdYW5usdkHRTpt7DH
N8SWz8z2fgUMptzcD9d1bD11s087nx3bYe6SCw60lzlVFc+ubiChA55357HC8B3Ozu8kaUOGI2BD
ggJK4xCU0GAwpdNwll90p8WtSt8302O9e/YvUdA8xZVXveSRSM4py09MSXyaxe2wwlfDTMiHVegA
N/hl9FR9FFMUbGuJLJKYgr1h5xVvCWJvFiLdlEH9W5j2eGKORTapYUptqfQ7DkLzZDkutG3DGY6p
7r7TTsqmI2+dk3T7P2LkogzutgcRqpiA+eB3u1h8V7o4ybK+leQ+aE9fmnr7OwhZahZGdpAMh0ZV
R9uwNX/RqnRCBL0pmhY3BdMC1BVvWVh+sIvhtlJA9VKKAPueKq/Ub2wjdFPoGf7ArKbaa4L7YOqb
bMAUTZ8VxZxJcBk9PTj2I2PU0WbEO9WrjOzUkpk+aveq6yexz38uL9zJzKb/NmiWXAUKhd4eixeM
ZndYaecoqgFBRTVocZ2CL6eNVr0nj/oviFgLq2uedE/tjYEb6ASPd6U6kI813Aiy2zcty25tILCQ
pWW6FEX6QEvQxp1Iy9ieOksX9FPU1EBDIEZaLnqzoq4GtBxCd32uRuSkNPe2RthOS0dPDShuKXdr
7SE2pmBZKv8tNhvCMc4iHbt3FSdXu5oehzjAe6E4g4M0hVTSs5TXr7EPepq81BzNnqF+aXAc6/kX
4EoacBfNICiCHdxZNGOvuvRNttFLbJB8CsQs+dKkOHpvZhId3YTpiblzSjbHnaUVAGzTPZ2tRDEi
G697efWy9DGq6FeJ2nbRTag9AdvRrpPbVOwyuw1YogQv82bIyFj7RW6Gelv/KdNQbdI5ILfRWwaZ
lc38kvK/DwoVKJ0KTHxbqO4TkAyDWIZfFtmSC9Zj0c8HJmn5hNXOFLyRqOS0zjTaS3MOZbx4E+kD
P4XzqGxW1PX0ilQzWwRXLpz7TTzOhDLrt4IDBZb4VFuXzDJu0zCj1TLrkd90YwX1R8j+3SJ24dKR
U8+pawablezjVWR6EF+mByI+5aquk+8xm94l85Zkhkr1+pf+m/kDQy4d6GvNrW2UvA24Le7UErVL
s5mhxwKHjrBWUsP5p9nHJlDbNKYKMzu6wfAH2X6Eh1G9FX3CTs/Z+4DzWf1hoR9ZFbki3jDUwvY2
BDsNvgEMtoiiwprerynCEB9Ye8HgmGPQchayrb4tRQFUvErN6kbjLxRSt92INqRG1xgWGj7NpCje
JHCJcl8n7Ck6hxwAZU404GCwDzSW5VpuzPnIERNGqN8qTgdAGO5TPTJITEJQlITQmR3VS8Lm1skH
67rolJ4/4kR90xkhHmNlJ1wTBoedMen4nw+hFoGh+I9Pa1ddaIpYO6advtkGjwGcE/0ls9iITPmz
ia+o9Ly1ZpT1p6sClIBS+yN6oCf5eGkoAtvDSWC0xORtI9MLmnSCnkJEUQs6dxsS9V/6rct+VJFE
xqPnim76cBumxfBE6hfljxGxRhYgYW1J7iSFOgxVSZ4tKFZE/Pqd6KCvU1lBnFdSH9Q5DBs88Dxt
aKdXjcjFSdUpa4Ay1Q/m0Dx5o2cSk9NQfOgJGFto8w3rYLyJ6UbGQbMuMTbfDJk9tb3Z3UaoSisj
9Mknpm1ypQIRzE+Vkl2KbuaxL/KXiGLFRUX+kbRK/N2X1c51233pJPvY+pVX1RYe151Q3zpLhg2B
EdupX0y/K9ZwrS6wOrdgFsTGuXF+qnVF83eA0M0B3hJ94ciPRLXJPHYhtTe+KYw+lDbQCdvMMLnC
El84K76mOj1lg7cFPb2wkQx3biONRWTPnKTaTJ8LM/sx/HY3O6dysMyGm1+H5WyFgQaLx2ZgvlIy
6weAsFXcura0jeN2aLsHfQDnb+nZSfrUeOEe5Wxm0ABuaXpI8ji+NAHQrESBRlH6UK3yahpOvucP
J2YF3MztNl0HjSopse7NfZXL5kL31YY7V7/z7NBZ08VrEwvFgZ40g4vODZw7dTix/Mk19uzNrE3d
ClqRDBagRTMsHDfvn4ZaGxmHJFhwdNYKvq2FezJ6xSJTU78uhQR0nPUHnYX/0HzzvoePXm33B4+c
Fx1gAlifX7krT5flGe9+ii2g1p96OG/FCDuwrVKFHsyHKLbVxRn6+MSk8ZI8taXmfPtICIxBBmPf
Z/Gw92PZ7vFhx5uEkcaH/moz0l14SQrrKSBaGmWi2jcOxzRGJ1q2Gvs9qlfYdtfm2I1U3fU0BYwT
Vo7Cbg5m4Zt3l/Rq6iHLRFKQmIv0vQm9EzZ+j79q6oJ9xo52Y9lwk0obB1YR6dPS7mgZj1i7PEgP
zppFTcqL40HkdRPWDlHS/2HSpj8WmvkS5kK9pbaVLhtO6Dt9MYepyQTounnrDW1jV9oM9Ya01XaG
bm5ZkGLObpL2ahK8BIkGJLjniFjGpjW9RskIcDL25WfdjSd8Q4A5p/BKKIt4QmMa2Z/ERqixqXG3
RurjsRglKEU2IjOMVVMp4zTpgvGmDq4laoLmIbSKR9XoCLwTkU8qLuKUNhPNrWHOCze9sG9fsfVw
X7BdgEKNon7rdZSx9JOEZIInCr0TNl1h/0TCm3BrTUJfJhSdn0dCu5vWY3WrawZJgp60kxqq/plv
gHXIWsk25bYlVX3QeXv2o0sPhPTagSKCEpBgxa3C8GapCIZG2BT90uCata2sstq7mQJkElRv03yQ
e8IiCDHkn535EXpp/KpVOaqbxNJgu59+EzK8SMVlLJ0Z2SDfQRrkVOmF2UrLouBRRiO5gyxidKPm
WsTWbHAqRR0CVVb9KnthXlHbEsKBY3SjFDcHySw2veOui9lr4SSp9eXrtzRdJ5RTSypER4dUOdsc
5pC4cwKwq8OW5gT7aLbD2pGOPCkrTp8kHvpFQoLymGj92aIi9jiUIwzp8Vct2PXHfvjbLpM/gW5q
2yipuMqUiJFudO3tjjsmt7iibt1tE+ubpsrCddMBkRna784MtwArxLqTcMaH0j8YJuIZCmXnwqCO
ZIAEVuYDx+KrU2N/qQsIXbV00Kj0B9AEe2GzUSsG7qvSK+4G26UkwmEzlnfHGrkOuSpcwzwxVg50
0bB+oqn5ij73y0u5aTX9Rx0lzL3ct8qe9hhAYWV62N2aWYQJvBgzR+lARA+tA0NpSHMeadZSOeld
MLbyR6u5FSGLO538YzQVASFFM1rFM5OPebt+MvrxIxpr8+6E2bEbWd9Hg2kdHSc7p6H3Si1GeIYf
ly5A4YTrYrZWFBazCJVldDkS16D0BU/PmBrzxonJOeUqR5bT1DHp+TqoTB5nkg2dKd1TklFfzu3i
S0ItFyAHf0EtLJea7jqP9F60WWufI4L1M2DxLJXu79ugLpA0MtgPlgcFIr1ovh0edFonlo1O+XU5
0mZqlbgOOpL+pvEhq5ppkt4zv7Bc/2617UvGlvFjcJlbcp2RRG584pTpYNzNUNJAgU4FOYM7NUdP
RLbfqc64r+ozOgebLSPfsr+wHsaOtvmJhPAmz7N6U/FGrBj8A+Kgzbk2x1k8j/qnqAjslS5q/+pw
p6IdAtXCbGMwhXE67PwmTy4CEPCqB17RtqF2yCguf+5M2Mt6GL1jIaR0m+XmrgprgD0jbEMmPmvB
HXhuQk0eJALdgyi6fB0Osb8quphZ0/RhGRET+XawSOIULRNUGPWpQS96ZqsRTlLC9q8vPyw/9W4D
qqcer+FBGOsMJt8qSozm6NpyCamc05eeSCqxjonhbly6jSk8r9KLju8T3gC9OWbR7WlX3TUuXSxK
CLSXCvizFo2HxsUECA4U9zQ3/XwI4x2XXWaGcfuZTXWys4uGaHFZbrXOz6hv1Zh2T5G913EfDVLY
17TTN2QkqYVXGj3TxcDLNRQbROfffa1NBwg5e7208lPq4pvIaU5feymREUZ/W0OUxdGFg0kJq63W
dYWYEocMUkLG1yf7bJLTx/wFwzroYCA4OSI330zzapycM0uG2EHRj6hoZiXXTXPIxFmNFk67ymB+
5UXtyveb6NGYhsVQk7XXmwT0Lzs37D+2uWJztU0dm7rklq3byPuzcHw921tpzZ7TdIz7CFMffHkd
u6zoNZgQQ+1/CckYFG7vIh5MsVIudaBh7sUn7Jf9UjPRAEZ32k3FSM1NrE6yKsV6sgi7eMqkCxUE
zg6K1GPo2v5j4vTBY5Du5jR66Az2G0fyPrL9YVNi/Vt0JohKXa/ujCTUyTVYECttOa/yVxk5lmXP
xY5Le3Go7ao4xxo8+IwF1nqA/39u/DaiPQTgX1t82GC9do2ZEc+HK9MEdXosQCWMQllrHwIoZcAt
y0Sys6vas17hRg2Xwa7YTlHntbVhTfTS6a4N3Mwuz2jp9MA4Z/D/61ijkT1/gfXT7LTg1E4922RZ
RASCm7OcTJYlvU/Xn4AjmHdBdJUx5igB9jAzMfJXMaiEPMyiTY7XZAFX8WRnsXXS41dOivrQw47y
YUnBSW27DeDGTwN3wRH04qEK4wnWSPdHZ6zFVRYbW94azaqlR2yEI8hR77VcSPGIeqqCuDiZqDls
RbJJRM+0wcfkpJDiAMcM+yKsnTWTTMX0LtfWhOQ2JsV6DPvt8UkVNMD1NV1MlTHd2ZXucerzBFSG
pXdS264XwcGkqB1E7KTt0iFemUbXvpvvWTmrFUDPMsckfqUofOvtdhVGzCTNEevxVLY33T7jdrqJ
IHJe2f77W7vSJq7dOgw802v22Le1RsoHe0rEjtD/V9Ihu3vTMDwIKV58PfWfA5ftSTskOMQ7VyfA
RM2RHXePA5VfoP5g8hgeV/p5bA9manCgPus2E6WoAWxoVpO+k1lxRuIIaZ854tTRgdoB6WUDj4y5
KqKcPAGcpWpU+TZLvTOlvQ1lHrTeBIqyA/pK7NPYJz8OItDvXQJLyHsrxi9uW3JXSgKODiOgpeWA
+sUB4q69oIpWArlnKxK1aweyeGEDY7XBQjcFAoDbQA0CREEajKCWwqOnWpg0K/mD585OjSV7BpKR
smVtFXxoIZGAieBMbVnffRjGG4GUsUW1oBd8oDWq7N6NlhmOTo93KctVUeSfisajZVW5X4UWicWy
KXR4Nrba4QD6CHL7Q5jzSg1YwFQO67zuD3F5mPRib6IZzzXaO87ZQ5BBYCpwD9k2hAupq+9ozF/K
85Tr9bGwzUNPGsHK+88ZyYKHn+aUKfnqeoigIbLMqHnPNvC0uelwCXuYgYopaH5ricXUQbsL7O6p
O0WCXh3VQMWJ4bJog8IzKgjKVUbDbrXK1kiCrIhNrhpVXLyEbMWXHRacPa/NyeAWAH69ORgDfJW0
qS5VIh4DYKU7FQ1v6AdnKsONVQ0y0Her4TDKnirbBe3xt9hwnh0dwib59nKBKAzgQqyIQT4SU1l0
Lqc7/SzluiIulFRsJ+bqPAJE18ZwGJDZe7/vJGVV4W9f4+hg/6xkWK9dSXo3N9KdKT71QZObWKYO
uQ47WxQK/gnOVmVO9FUF/a++8s0DKxlQCQRIeoxiESlHcJo2L2dadQetHukaKvODFyti0/GqHER0
yfD8VV0F2QUEz9JivwO+pAP5XSdPHX0Ze2O0dmkNKDIu9XfhxcGOTpovkQ7R3oMcMYNeOjwHmmDw
wYdJb9rbBJhPl90t0sQuDjkfJyrFn6dQQiDPqnT786nSknKjG324rpqOUpzG8VYjcopeNfi/k2Wh
B865R2FZJFxrwCa7O2llyV4DnpRr8ks6PRUzSBucMuAQXIackFlWSm+Ch58PUmjNLp5Ytw//8Xe4
jRyGeJW5/ufvbG/OPrbTuK+7NDoGwVwUBj3/ELt2d+j7WKE58Klw2ezAO9YPiaAgAJ9I2IcbI9tE
d4ud7MrVvW6+f+3szOgOdWpRAm22lyhz3zF9UP0wUWikgzg2g3dust6mE/6hJNW17zw66lIbRD7I
QaNlZBzFZK7z34mTcHPFgWXXRQ4kK7nXgfcYhy32JC42ufnShrRn+x7sZ+XA0YiL9yizqEwMuhtL
CuCW8lenFyS1Fb4w493DZ7eSlb+jxP2hScxfsMyuvNAYVQya+hrqhxQ7eiTg5+Ti6v6wbMN7l7Y4
QBt01Fi/driaCePM5Wyk6YNZ9mo7dv8uAhK049WY4lQCd/Ks+eJROcaX46uvTHrvLFooFHLtV7sH
/hZQB4LHHS+3I5vjCljroYD5aQ1/wPGyO4DCjneImP6ftJjQGDuNQWIFCiPRu20nTMhBkMVjiJ5V
w6a6KluYeQyZOVaCZRO3XJ2tazNl5z6dFYqQPWjqnfI5RuC6qzjL0PUHWHvs7x2HGUGm8bSH2gW9
nXjc0DIUkOHAGpa6PCEu0PZqRmc6YnpHt1n5kYCsY4eVgAV0Edftn69qAFE6dJSYvFp7k8U9TfXC
i9yzPZoCjkk4rY30ZoysC2eDqZ+teFJUgiVdt0Z4rre+hqFxts6j4a+mdMZB1+WmdeW6b/zzkPIe
wZaZtvbIzoiKjvl86RXth2U34EGTATAOiL9BUJ2JMWNknqy3YqJwIkxYMmqj13yLwNwgbIVvMqBS
jx4XcbaV0Z3GAOSAbQzGr9lx8vOlo6l/ysrMnvXeczayGuIDpy9TS2wfa9L0NRYKcvXSwVSoHLd7
1B0uXhS5qL07FerRVpV30+ZJqMpg8M+W8KgZxGdtHmybuCHoD2L1zROt9TEbVP08edgy7GH4MzqM
KhiVXyfEj7j35N7LPIIrnnBwqaGmxK3YlbldHH8+BGbmccz/fAw0FzPvX3/zz1fk89dKk0JRFfq7
Xh9Bs/aOyXf9p+/9+Qn/fNdf/9YPZPWXRpGkc/bx74f5+YH/fOVfT+PfHvrvhyhiKlPnx6amnNYU
le/6iBx51b3870PQ5+RLVG31R/7fmZDyVdUYxKJY/iRt//nsqSr4///7Jf/tD/pPP5fI7t8kltWH
/PhPn6x/8ssPHfvdx99tl//1HKLf1fyV/9N//D+//0cpaM+e47//Pevk/ePrQ/7++i+F4H991995
Z0PX/+UF/OdgFbdcy6So+u+8MzPyf1n0TfqOY5q2qwf/Vgju/MtwTBeeieH6WCPnuOffeWfT+JcO
/sQOPMMyEP9c939DO8H8+18Dzzw6yr7r6QbjHeene/zfk6NAPLKM48/el60x4wGaVw9z1s4upb8f
MxDXtjQPZm66xeLnjz8fqIIyD/98OpNLyzIYX5Ug3gY90xE2bhBVc1d/aStruOuepbaAFLiypaF2
9OYPhR+ZYH/xrGkZGZLEzNZBW9ebpNa5S8MizdtUgx7rYjpsC5PwnEu2IEHzqJg659h1GND0Yiqu
ceu9YarPl3l2GgbJTgcEMwmE1t8prwaYZIHo64uhWQ+q4DRrp/RNK6lVROk3yKYdeo8EWtcV/pNN
o6BiKRB7YXDqrDJ8gCkKCtM03n8+0xI/eKgzGWwAue3JVX3aPve4PM4eqfg8V+RlLlL2AdPV4GTr
5nTK2mvOoh2MYQj8tfLR7ljCOLpDXWzhs2YjBNdhSaUTINgylhFElMHEM+5sqEiKsHin2btd9eO1
aAxyqTpmhrqanse4mR5ZaG/zTJO3IarXrCe+vdroX9LMWQ2DQY2TGvZaZA3Esbhy6WFDkR9zGnAs
MvrrQ6pvmNBUh7BhtSFF07zIInmJGM+sRplWx3yi4LTkQU9Mge2nBgNVhEXyEYL5U2rQ7ZZAvdlD
sKPdVze6XRg2iuytDC+Gp7ibGKZ9HBtaAk1+7sK3I4Pja15VrKcYKneTWdYujCxgrw4bWF+y8LKk
R/8tU6EHQ3VMjGKLi3LIKt57VsoT92akbN7zVX0EBLiQsUPhjW4I+h0E2RXLqgg2EmA9RjrZkaxt
T6XBPhQHJqBdt+lP2oipXbQsJbQ+v1l+J86VTHDm6s9Wl/m3JjTf2KXHD6RYar0qN5aQ9s5MqHTK
Tbjxjaq+abjkuCUhRgF2lOLDBcSrfAW+wtatY/g5aR77Ix5u3abFc9sbHvJgm996p8RHNGAndWh6
Q8rRWMLbwYloPrpu0yc8s5if0o97w3RrFB0alaIezkwfqmwV9G53HBqg3RM3o4M9FcjFrGWoNfjV
Uy3mq7G5ioL2D278dCdo5mPtT+bGLvx4rYOSxs3LrAtjyNm082SXR4BKvMEoL5WnlZc2dBGRrGHa
9LSpgdVII/Ad9Rt+dYF3WP4WKfsbogfjJXH8cadTmYon56MPpH+vrJHgo5OxYA4yjiUrIe0HNw1p
m2wTg6aROARBxlI7aOitS1uv8n0hiz9hKfLfXB+XBV2XH6mMbILoSqMUFl8jtbIfMo+qK6tKa8u7
ye5Gh99tlzDpQ5G9yHzoLirGFNSpbW0WBpYCWg5auDHE3qd1IxnfDCZcQCs30x2G1Q03/GU4WWLb
MfLcp3kYPbroqhL48sKWmnmkHshZNwWHvxAyvoZaQdAwnoovK9o6Iom/OfXmlLle3lLLrw5mz+rJ
ipLyJTX6pzbVwVb6zluI+Iyi4X4jZiGtVFF+wgn0KTOGHWDTDqFemnQFeOZJNYN5+vnUjpg1iJra
FFDsjB/ENiBFIStjQf10eQM3U1077YVhvrq29UAxwgCMAHVtPRl4cgtL084DRz9nNVtmFrtSlfJh
CmkfdEkvrLiutVhBQa5CLnx3umYFN+LsNW0NgSj+EzjYbqaGEY2v7JefxpFyoPJFJiX2psGrnqga
oNYSa+kWxP/RjFW0N7TMfzBIh+31PH3vlWTzWMaxxsR3/mMVxwG9s7h8wFIyYBPetYh5hlHrWaeK
toWVIyizrvqh2IYeHZtKYEmiBg8sb5Lh03fougOBUwGriJYeIdhj4YzdRsWev2j7EOJuEMcbiEHi
DRrEbdQhX+URUWjYoemJfRnSx0yiUg6tEuirybmxmL9imVgLCMJ7M+yzPWpDYoX1p4g62h/sXJ6a
VvnXSrq4k0JVfwZRQ8v3oD2HvFDo+d60TSzKaaIBhWN0aLgJOo4Py86g3leWebJbLGQ1kRMa8RDT
qdbGr9e0vwQg0N8AmldFDe/RGpqDoFU9kbX7Edk5DReW316rWpGUS1kc93PDlqB5Y+IW+Uoj9cqc
8LXpZUuTtSnD2b89F2Z4pwA/2z2hl2ddGdnAtpffRFp2vav0KtlGk8OQX5soQupzqsESLzxgkuDK
6JXOvcSHzPSvT5cYSNM9k8JTo2r3Bu3fvYUFaA+86U949J1bpjE7ikURHWI270t4Pe6tYX26ZUr7
c/8aRvGhu9145b7BEJaL+wiWbBdbirtwRNVMPmDRrfN7lZfFXZu6C9jTknYAu1kFwNPXmAVFJeK7
NZnq3pKRU3oXPfRT91QOHYMAFVUHJ6krwgTlCXvNQ62l2lr0Y7dMdRtJmqHjnNiz9ubQOyfqa+Uc
CK59vVjTJkLvT8WpHnZpepEdPcKpkmoLOR9G5VSN362lE9JP4g8uWthcJ62/yErLcGV1CYCH+f1Q
vFpNGTcP5eQ8xX5AtV9WY6ZFy12AJK6WJMDloTeM+mYG1KLmsnW/TPdXJNvyM25r4IjxGF1WxIPD
888HB9s99UYr7g7GU7TT/Gl4cjM6U3saTBkyxbe4DN2rZGS6NGkIGDPZXxXtXC8xqlHT9tNTmbvV
nQjiurKY/3Z92l7sucvl59NEi6uDgT66/Pm0GdHzRKROSkDkMKPYO5p1g5YshAbIGGcPnfA0hjTI
UvSqiK0YbW+rwW15LUZ/Bc66+yhzD+QM4autGNjsqvr/MXcmy21bax5/FVf2UOFgxuLeqhZFUpwk
avCgbFC0rGCeJwJv08u76FU/Ql6sf6BkW5SdVNLIgpUUS6TkI/LoDN/wH/bRpFKr5F5y9va2Y7KY
RYkE0Y+uQOz1md5xvOOfAKr3Y++hdBw0VnHnNtWDofJSHHMAxLkLRroOrqj5R3BjKFeEdrYsQS+8
792SP5YONtHUXH9qy5n+vssqENaO8WlvEe5VFfDmNPXmTiQb96meBecJDR8ooNXW8pVk4aj7kCJR
IW7dyMEVI7pqk5a/Hv7rlyieTPvArC5aGAyXeQ+aKycOXTk5x3fMNX1HQc++I0ucFJaOFbyLxj0W
bPadJGODXvn1Be4o2bWWBV9KAqUm6PKHOq0h7mCbsjFV3NP0XGziEFKixnVtYCs0UeoGOQgLYAWM
4ph65wBJwzxmsg+8bqFqvYkwB/1/CFDhnWXJ92GkfxBmZNz2+7yfQP7IlgIXmPcY1Rw67RAvhqel
WVTTHtqsnKKSkMaxd+ErubNIaxvz6aSQ17kCD6ytSzI8/Nh9XcSbRh0KoaFJI6yHjRrk3U3pBvsP
sSl309rDubeyCDA5gQTrqAXTKRA77qIsvqlr/oEXYlpX5gPihxpH3PgV54OCzaYR4mwXyitg3orm
b9RS/lQiKDGkGCouG1qLqzd8uhB0ux4uaqeuttD9PYw2YRyJx15qykvB/THJRGROTaskqsb5OvGq
fmZ6NV0ZX/4Y2ZhTeT3QwwZzTpyZjATHCXuuJdCOzcHtIncTZdOjjtjBCWudeGvbnjppuPTPC6cN
bjHp2pSNnxB0y79pnSy2iraBRg3sMpORZ5QUZJ5SyDyOoe7v98X+V9Te640aOvG0wgtxHkfyORd9
s8B7sFjuZQCodQ50LJLxHpQlnBrbtItnbviIjXi7KHpF/tQoQ/XWvZJVDlaENQgg6ZOQ2oTiUzpY
ZeC01a/QoAo/wfLa47zRd6ifWnitYNKpbmu5VLeQ2Ww6v1tCwnZa1/vmgmZkeANH8hZEWnZpCmXl
J03LDQru47xQKKUgqwU+LYcGiDcB4uE9DtuxgkMBhqagyygj6TDPkbHag76YWHvLmOF9k63jkJIl
q2RtZIaxzr591dTWXW3iGrh3DWBzla7OKkdFpjfWI3UdNY0K+gBBTJpVKFyYvrYuI11dl9Y1ypnO
6vsrcdpH8yatHvc0xNdYztpTaKP0yzDtjtTQWHY+gK+KqvDaRlZnw2UACzRPhypve5fDqG4jzV3W
OmAi03tSSWkfMhm+VA5bC7AYSDgs+u5Tu1/KemA8+BGIf11S9pe9BXQgxrDFzh4DrYcdVrlEOAGR
pNjr2gPtiKtGpBrEq9o9lxK6MVJB1UkpKjJk0Qu6ePbAELDoO2W9swTAZrJB7FuDctXq8GANX8mS
BUKYdBHxnSwvJ3Xhdcu+10BGDA+CiMiyIp8rxZ10aLvPsobQulfUZKtJLno/+JKcR+gBrzWnxxiR
PXtustbx3RaX7NRy0rgIrtCfCzcaKNlNHvfAbn21mhpBmK+/P1R7J6TaOo3qdsNez9bfH7JBHuH7
03b/ybMy8q6CMwouDW0CC045xk/VNEbcQO7qZlllarM00l+jysYKhit1aLvaLVKSSfApUvbVUrVD
pKYhVU1aEVbLuj/AfiV3W7qywIPCS6dF1i0QQI2XFlzCc1tFo9kScbIsHITTRZguQjXwYV8h4SKZ
zlVYVnceWLUreZCnJHPyZj13L8x4BDt0i/qr0u3nbDZiUi3YQuSYEKBoC3JopK0CK127oIb9WDOB
z7cXQvRXUPbp8bXBe3Qx9QsrUlCRcShzSH4wOKXv3AzkaVPTqk7qcgPy6kJpoG8IqLi9E8+zEEax
ZEs6hpiIDmFheb/FDr27Dj1pWgmrnYqCZRKaW2rEV50SXFmhas2J6yF9QFJFFUgDX+A+Itv+gBYp
BkP7wLksvYQrVOpWmZ5fN+hyLARMvaYMwtUe+u68i215Ipr8MlbtZmlHsTsvDW2T4rKw8yxkt+K0
bt/H2UOS5vakDYpsK8nB57RXEINMKvkGJFQ3MYrAfchi9d5QI2tb+CDSnA5qbAXVflbavn3RZXK+
CnT70sUH77pSyps2zF2O9VDmhuh2lecX72XZucZCVgLRzx0MjBVvsDT/nKEPMi9wvpjROONsIKP4
WAs0lAL91jVQ+aA/NVeC0tioAXGrjRLHpv2Is1Q/2wOyWGRtc1k7erRxem+B/HwEe5HiqWwa8tpK
sZ6LnOwW/+piqXR4U0oepueKlanABORuSS1OupURxbisJRIkQ5KWehRrK00lthB99SAiSYc7qHvb
poH6bOiA5LnDHhQ3prCL2i4Sv12zjV160rkhqw+shPAClGy8yo3Q/2BF+OrGVXOLkZeFuk3vrLIG
CLi3N4zp4anRWs7q8JWiZ3wldZeVEO4CABmwU8Ws5FVHd6y1bxBKj+/iLmuRrkjuQzmkfxoRpXlo
n69kQ17FWJnE5yC6ZLDWnXyJOS0diD3xfeY0tEabXgdWOnzZBvhV9UGw0g1nP//+UlQ3Ln3Fbz9S
pIMLkMCbvdPU/saI/GqRmZR3Dk8PD00nlXO/aEv0MRpjEslWNAPR4G7tJPWgEGYTBESkzBLXPr4e
dGZCmiroKXFola28lbgjtwAZw7mwtc9xqy/swUCl6/fiOs9VQGixZq2ypDW5ky2P8zAP7xUaIPO+
ABCizL2A5g103/YC7p4/S8BbXRSm77zXyDDmobGqVd0+D+wiQXkHYoPkiSWCXPLzQ54kCW2c2iCL
FcE14nbh9WBNsSnhBkXJ/imyg2SthHRpDw9SUkeLohT3RS1/e4n+dR8A5a/BWCGtlxQ3wNTdjdTQ
IC/twODwQp3OPBz5gG9XCKTB1Do8f/7SGF49PN9bFsoV5n2k+dJmoFmsK80+T/Eb2hxeQhsdfroO
+a9rU8SMBXZv9F4LXPrirt10jbvOQJNfplQXUXjZyJWyv6LvCpwQzO6FXNryUpeEtyAFvq4CFSfJ
wG5/jQz9KVWS7ibNyEYMkb9PweI052Fu2wCF4LOFyoXoEdKzy/JJFOlD2sG2IcNHRheu76yTCINi
9uGCUxy9rzL6ZJgGpknUOCeNVEj3NvgZLsHwN+A+wYpyhDUgzw/wcyy8kkVTIDACTPiqq5Tiqspm
YoBnSpJjXUUq8himSn5hqLAkPYQ6cSOuk+sOy3dEBmohzy3HoAlvyb47zRPw2H0/ywJrx7+K7hrk
C25UmByeQwLT9VIEEDNVrvpWUhWYQsOXaPu6qCSs91FRXHLpZBOHtv2l5kLTcALNuHbtHmZYU8Uz
0p4KHB8PCUcKrsmDeGfcbhD18Behp7mzSrJ/5Y/kb2i7YbsXJxnIwXJh4AJxr4tsZ2i4jmMbAM1P
JsPJik7MkyDmDCU5SnS9uw2CUGL4wffKrrpblJ6xbc28/SyAGH1jgztA7AKKVVlhtJ3ZeIiBqLzE
E+KavmK+1SCpQbYg4p+QwyhAFLrivin2xBy1VXF78JR7B0wkjiWpTrsNtZZW8b/EFDZRsSp2mhXP
wtq5VYv9JSGvvEJfbp4kwQcQRwtK1Rvat9aklpHEYU9oE6sPZya2KdiQlu40VSJ/KunWr5VppZed
VucTWYiYNjwPXm9llzLV9qwI7RsFrXLEYYIrh3LHKkWTOgyVczZi8NGxxLLMVBJXyoXiQjaMauVJ
+CEglBRNoxzXNKIf9UKzPJ76tkfqWlBkwYyAetb+MvDDBJMYqjvoTuRaXCw1lztYt/fmRduhA2n5
5RRG2A4f7Wu1rKwPrpfrq0ZBUS6VDetDVfXd3G+lepoHhrnuew+DeM9McJcMAG7byBO1xVDSqWRz
DkBXIk1DrainS/yrsEjnXLNw1oWGHhjwUQlAknSbylX24JTILdFcRCyCtXCB+ycJSpf1+MgNt1eS
dRIQyuBTAAttEYHCv6bA0y5pZkfzWk3vuAXFonDk36Q9Lw/GYBh1yNetkt1XGPCyHjV1SaHpI5mJ
s4IpjNbgh70NexERuYhDsEADFKr3xx6ZvSFxw5rps0LQJlW6tqJ2CDE8sGCIauUa17Ri6gbkUXGp
Skuu0t9yDQseWEzRNovilQrU5jo1EEtpkKGYKXFu3KliWSeOdW3FdjhVxJUCpGIDztCbp2aLIFal
UAz3S+sDcejcRpAONU90mXL3N0xe/QWM87XuIkcge7W9zt34c8DGei+jlp3rYJ0dClSfXNfa4WKF
dlfo3tmJs6Z9qqFFiKN67GuAiTv5U2D50qrJvNuU/OmG1P1aES4QLgt1Q48QGqT9FYIu3s5rQ3Sv
RHfpomnxiShcdj7nrCRqZkKeeX7DhxYkzRAjlyWieBylJZpXRlvRGLLLQYpOX5I6nuu5DnDBN9B3
qywF8g9h10ol4wY0IZt4GYsrUbsIVYhY2QLTBb9odOxBJf3AMXMbmFm9EU49NdwIAXQZzcI+sxW4
D5Y6K6K9NxWKN29ybHLpDNof4szrZriVl7PMRlUg11GK8/vIuj48OMo0En1xnWA5DY16vZdMfU07
Ql9DueO2kMNlGrj9VawrDgyddtsXSKOWahdN06zNZ+iuWROIC9FK95Ma64+8msq5VVAOlO7SGn1U
3XY+AplJPkSi0tYey/ecyCTcuqG4RFgTR0yrfw/G25zZepRuEWoor78kg+qsi7Q3GiEAySPwmy5e
qpTaA4ptcmRARTGrdWTsq7VQH2vXMe4qX8GMO/SbjZ1EKJHniEJ6hWpeaA05pZAsdyqjvIgEHPzB
zhf6soX49xEDlItIw+Pac5R6VnqtdN9Tn4+7ur6hDSbd+3b2mZ55tzk8owmDmQHeP8tU2t90rdxe
1ZILo0rSMCF6BIRtriQf1Sw0aqUPldoU8/3eU6bg95vrv99qH9NEP+rNz5/Sq138VL7tx4/otL9q
yv/Qav8msz004iFn4TiKC+AgNv6qWf+XfuirfvfPBzrq3T+mdVIVIAGgICSvVccFffHjzv3hLR3e
yp+NEO14x/WXp3/9oqhntkqciL+WYsBtNHAcQRbUffm2BCXmTJdtY/hP1ugpocwLVODVFP3RJPz5
5/sR1fDjOEefYMcNnXAKVYX/WL2eA0Wjq/7XZuHNGN9nQRhntoGqusCShQ9rAF94PQm2caYRhGEg
psqKqWoq3z+tScBvfeQUKMqZLEPqR15TGCrzwICv52BYCAhv25oBC9h+Bmuc1hwoWNqMnARVPtMt
W8gI9FtMhDbo9h9NggCyIth1SPvjqGWf3kJA5WPsShDWmaXJfD4FHoJuGJo4ngRbHhaCrOFCxG5R
CIJObTewEvjDHSGa/uBc/MMTQdE5Fy1dFiqTgEaq8vZcFOwXQyjMkc2KOCCeTms72GBARk6CsM8U
07AQy1YxsUIlE1TV6+1g40nFqck3habpdMr4/mlNgkk3deQkKOYZfhyqRdCJAKgt3m6H4WDkZuRQ
NHVVE6bNSjmxSdDNvxgm/OF2YCXwwQV+ZqZhWj/ZDjJxhKCWLfBB0S1lgPKd1iQY9AxHrgSiBM2i
9Um1H0Io5+Ob3YB9i2ERJ+m2pqgWnm+nNgcEej/Y2v3dg5GVoOHiizsd96OmsSXezIJ1BpoTrxCF
88ekvfS89E4oYDSIYUauBIUrEniNrAibw5HP+uZgFDJLxbBlYbJOhp98vo5OaBJspMjGToJ2ZgP2
5bNyQ+hAbt8GSyB/h0uIUIrcwtTNk4uaCXaH5ctBRUr5Aq7+u/tBAfkM54KDT2Y9YN30JlCwLGYJ
vxqFzvNpRkvDsf18Z42aBVuG6y+TORiGQQpxfCoIGUA38YGmmAcQ+OkFzgKE1+jI2TwjdxwOBhpQ
wzS8vSHsYS0YpFACVR3t6y88oWNB/Ykl2t/dEdwQWGoRLwqha+D+366FIZsmlSaHYjWcZDZNUKv+
AztCw2MNYsPX4Ph4R9hcIZbJEqAxTuB4gvek0FV9bAbB6Uj+xDy8XIPDvn+dQZBqn2GTKxTLIGCQ
TzCh5twenUKwIwxF4fgjUOC+xIr7eBa4I5gDSkv8kIGrmXVyN6WlUvTQx+6J4WTQDZmYiDRCmAcW
zuvVQD5pkGURXWoKXaSTyyY1yENjCwvMAVsebA4ToDGrP6aT4gxVKXkIKnSbouvJhY6sBapCo9fC
YILNTBA8Dk5+P8RNrAXmwAa1RNxA5UE9uWxKIQUcfT7yx5YpGlhwWW0kl9WfxNAU42zqrmQtCrWm
U8spFQpAY+Mmim3ULakq61ThB7ofi+vNucChSHFh4PBpRNonl1Ni0juEOaMyCU4GKvCyMSgQGfpz
XfVoFswzW5a5IyFTcmeeYn0BdufotUDSSIVlqMGrQ8Vx2PevZ0HI5hkLhABTGJjYEzOc3I4wucpH
rgXiJmoojHOIDN+WFzgb4ctaso0V/bBQTi+bUmx18BwetR/oSFFU0IZmy0+rzwPpmBtZJ80gqhgK
0Ke2EjjLRrekFGKioSNJxY0k+ielJnGgXtOvoQBjPVOvT6vyqnJmjz4bOfs4Dgxq7BRRflZ6pejK
0Uin5jSTKVWhtzp2Q2i0Y8ioX6rP8tujkZRykJ9ikcjyUI47vWNhaBiOrcKDWCCZ5GLgkkBU0WZW
j+8HhSIMfUuu0sOW+Ruxwl8oxHyDdkwA2n85ID/8p/Jn2I8/+oGvxcYfv/+Cd1h8wcv6leDB4QcH
K/vn3/30TdTh30ftmgMm49U3v2I0Xv/zlw/446/+6Zv6+uKl/1TsikevO3zc7uVtDqibf/3yX269
Kx93EVTO6ql8jcs4QBK+v59//XL0bl9thT8b/nwX7N5NGP43xJ383evxn9v9//AveHdXF29+CfHF
2F8y2cXZ06P39HWk4S/83KgfPbLn77JjZY7nRtc/MLBX7/j/9Xt+7pyMHjplXD86Gvm5Tzt+ZBB7
x+MeWp9jx9087f3H9B3k5O71dDx32McOjgrPLnHTo4EPzZmxA8+hpu6CGm3T12O/VPvHD/5UFE/F
8dDPJfSxQ1/6X0C3vhn5UJAdO/KSgwSa59F0PBc5x458tet2hX+MS3suD4weuX5q0nfrp9//9wj5
95J2jx39erdH3ef1hLzA6cYOvK2fPh9v8ZcUeezAw1X7+3+q3fHSo0o75FzjBwfQya55d5serZKX
IvDY4e92ybt17ZfvELFOy9//5+sbHu6Dl4xp9K/wk12UHv1F1eesfPTIaZIWxwM/pzdjB77ffSaE
OJrvl5Rh/Mjxro78NxfkSyg+evBotyfwOZ6RZ4DF2KE/EG89IrX+en28dObGDv1QI+b1+38fnSUv
bfCxQ/+pTti3oPX/FwciqOalu8c3b/ylHj/2jW/S4ilKj4LXbzXu0WP//p8hdnj9l/zWS/nzsX8W
q38DXv8YwX8FVP/snx2nJ8NPPEZPu+Lf/wcAAP//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91A0072-2B44-1449-2313-55891EEA69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BE84D5-49C3-15FF-ABF4-2F0208EDF9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4388C-B835-4323-8B72-9011FB12E233}" type="datetimeFigureOut">
              <a:rPr lang="es-MX" smtClean="0"/>
              <a:t>24/10/2025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69012A-198E-80F8-D6D0-03A24B32EF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2FE058-CA8A-ECAB-0D37-6402710B2D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7185E-5632-47AE-BBD1-D64B525ECD6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9056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5f827007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375f827007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2246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8d91b6c5a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8d91b6c5a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78d91b6c5a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8d91b6c5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8d91b6c5a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378d91b6c5a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8d91b6c5a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8d91b6c5a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378d91b6c5a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8d91b6c5a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78d91b6c5a_1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378d91b6c5a_1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30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665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62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135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EBC775B8-3C4F-8760-9F85-1378CD643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5f8270077_0_51:notes">
            <a:extLst>
              <a:ext uri="{FF2B5EF4-FFF2-40B4-BE49-F238E27FC236}">
                <a16:creationId xmlns:a16="http://schemas.microsoft.com/office/drawing/2014/main" id="{F3207FAF-B584-7399-F381-716F8EF6E8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375f8270077_0_51:notes">
            <a:extLst>
              <a:ext uri="{FF2B5EF4-FFF2-40B4-BE49-F238E27FC236}">
                <a16:creationId xmlns:a16="http://schemas.microsoft.com/office/drawing/2014/main" id="{93CF4500-3607-6B57-A910-6DBC4461AE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41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2BFF57F3-B2AA-0933-5596-278119CAA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>
            <a:extLst>
              <a:ext uri="{FF2B5EF4-FFF2-40B4-BE49-F238E27FC236}">
                <a16:creationId xmlns:a16="http://schemas.microsoft.com/office/drawing/2014/main" id="{C394B73F-2B0C-B1A9-1A4F-F6148B0A0B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5:notes">
            <a:extLst>
              <a:ext uri="{FF2B5EF4-FFF2-40B4-BE49-F238E27FC236}">
                <a16:creationId xmlns:a16="http://schemas.microsoft.com/office/drawing/2014/main" id="{2E4293DC-3212-3398-8DBE-0342F67C84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025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09DF963A-EF48-1528-7747-F5F0249C0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>
            <a:extLst>
              <a:ext uri="{FF2B5EF4-FFF2-40B4-BE49-F238E27FC236}">
                <a16:creationId xmlns:a16="http://schemas.microsoft.com/office/drawing/2014/main" id="{B0D2E97D-107B-AA9D-3EBE-E25E61AA58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p5:notes">
            <a:extLst>
              <a:ext uri="{FF2B5EF4-FFF2-40B4-BE49-F238E27FC236}">
                <a16:creationId xmlns:a16="http://schemas.microsoft.com/office/drawing/2014/main" id="{E3EDB863-C8DD-CDED-A14E-4D3C6C90C2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342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263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845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080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385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30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75f8270077_0_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15" name="Google Shape;15;g375f8270077_0_48"/>
          <p:cNvPicPr preferRelativeResize="0"/>
          <p:nvPr/>
        </p:nvPicPr>
        <p:blipFill rotWithShape="1">
          <a:blip r:embed="rId2">
            <a:alphaModFix amt="80000"/>
          </a:blip>
          <a:srcRect r="1951" b="345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g375f8270077_0_169" title="lolo policias color.png"/>
          <p:cNvPicPr preferRelativeResize="0"/>
          <p:nvPr/>
        </p:nvPicPr>
        <p:blipFill rotWithShape="1">
          <a:blip r:embed="rId2">
            <a:alphaModFix/>
          </a:blip>
          <a:srcRect l="12201" t="16482" r="15255" b="16023"/>
          <a:stretch/>
        </p:blipFill>
        <p:spPr>
          <a:xfrm>
            <a:off x="185825" y="59650"/>
            <a:ext cx="2032799" cy="87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g375f8270077_0_169" title="5a1e9a0c-4463-4fee-bb7c-6c6fa9a912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75" y="4623125"/>
            <a:ext cx="936675" cy="377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29;g375f8270077_0_169"/>
          <p:cNvCxnSpPr/>
          <p:nvPr/>
        </p:nvCxnSpPr>
        <p:spPr>
          <a:xfrm rot="10800000" flipH="1">
            <a:off x="185825" y="4895875"/>
            <a:ext cx="7737600" cy="6000"/>
          </a:xfrm>
          <a:prstGeom prst="straightConnector1">
            <a:avLst/>
          </a:prstGeom>
          <a:noFill/>
          <a:ln w="28575" cap="flat" cmpd="sng">
            <a:solidFill>
              <a:srgbClr val="956BB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" name="Google Shape;30;g375f8270077_0_169"/>
          <p:cNvCxnSpPr/>
          <p:nvPr/>
        </p:nvCxnSpPr>
        <p:spPr>
          <a:xfrm>
            <a:off x="2371000" y="349850"/>
            <a:ext cx="6538500" cy="10200"/>
          </a:xfrm>
          <a:prstGeom prst="straightConnector1">
            <a:avLst/>
          </a:prstGeom>
          <a:noFill/>
          <a:ln w="28575" cap="flat" cmpd="sng">
            <a:solidFill>
              <a:srgbClr val="00DDF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3 1">
  <p:cSld name="CUSTOM_2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g375f8270077_0_188" title="50_LEP_Fotos Vias_11.JPG"/>
          <p:cNvPicPr preferRelativeResize="0"/>
          <p:nvPr/>
        </p:nvPicPr>
        <p:blipFill rotWithShape="1">
          <a:blip r:embed="rId2">
            <a:alphaModFix/>
          </a:blip>
          <a:srcRect l="9112" t="31866" r="-511"/>
          <a:stretch/>
        </p:blipFill>
        <p:spPr>
          <a:xfrm>
            <a:off x="-87350" y="-11616"/>
            <a:ext cx="9298724" cy="519227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g375f8270077_0_188"/>
          <p:cNvSpPr/>
          <p:nvPr/>
        </p:nvSpPr>
        <p:spPr>
          <a:xfrm>
            <a:off x="-87350" y="-11625"/>
            <a:ext cx="9231300" cy="5192400"/>
          </a:xfrm>
          <a:prstGeom prst="rect">
            <a:avLst/>
          </a:prstGeom>
          <a:gradFill>
            <a:gsLst>
              <a:gs pos="0">
                <a:srgbClr val="956BB3">
                  <a:alpha val="31764"/>
                  <a:alpha val="45910"/>
                </a:srgbClr>
              </a:gs>
              <a:gs pos="100000">
                <a:srgbClr val="00DDF9">
                  <a:alpha val="50980"/>
                  <a:alpha val="45910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Google Shape;38;g375f8270077_0_188" title="policias logo blanco.png"/>
          <p:cNvPicPr preferRelativeResize="0"/>
          <p:nvPr/>
        </p:nvPicPr>
        <p:blipFill rotWithShape="1">
          <a:blip r:embed="rId3">
            <a:alphaModFix/>
          </a:blip>
          <a:srcRect l="11601" t="16224" r="14220" b="16089"/>
          <a:stretch/>
        </p:blipFill>
        <p:spPr>
          <a:xfrm>
            <a:off x="287375" y="313650"/>
            <a:ext cx="2314573" cy="9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375f8270077_0_188" title="Fundación Aleatica Negativ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1625" y="4545751"/>
            <a:ext cx="1264750" cy="3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7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8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f8270077_0_51"/>
          <p:cNvSpPr txBox="1"/>
          <p:nvPr/>
        </p:nvSpPr>
        <p:spPr>
          <a:xfrm>
            <a:off x="670824" y="3960082"/>
            <a:ext cx="6205500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MX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Dr. Rodrigo Rosas-Osuna</a:t>
            </a:r>
            <a:endParaRPr sz="20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2" name="Google Shape;72;g375f8270077_0_51"/>
          <p:cNvSpPr txBox="1"/>
          <p:nvPr/>
        </p:nvSpPr>
        <p:spPr>
          <a:xfrm>
            <a:off x="670824" y="2640682"/>
            <a:ext cx="5717276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MX" sz="2800" b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Introducción a la movilidad segura</a:t>
            </a:r>
            <a:endParaRPr sz="2800" b="1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3" name="Google Shape;73;g375f8270077_0_51"/>
          <p:cNvSpPr txBox="1"/>
          <p:nvPr/>
        </p:nvSpPr>
        <p:spPr>
          <a:xfrm>
            <a:off x="670824" y="3520282"/>
            <a:ext cx="4685700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Noviembre 29, 2025</a:t>
            </a:r>
            <a:endParaRPr sz="13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p8">
            <a:extLst>
              <a:ext uri="{FF2B5EF4-FFF2-40B4-BE49-F238E27FC236}">
                <a16:creationId xmlns:a16="http://schemas.microsoft.com/office/drawing/2014/main" id="{FAD28E07-2E0D-0E1C-2301-8B803C701B81}"/>
              </a:ext>
            </a:extLst>
          </p:cNvPr>
          <p:cNvSpPr txBox="1">
            <a:spLocks/>
          </p:cNvSpPr>
          <p:nvPr/>
        </p:nvSpPr>
        <p:spPr>
          <a:xfrm>
            <a:off x="3315621" y="1709640"/>
            <a:ext cx="4373742" cy="25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17138" rIns="17138" bIns="17138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746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1" indent="171450" algn="just">
              <a:buClr>
                <a:srgbClr val="535353"/>
              </a:buClr>
              <a:buSzPts val="3600"/>
            </a:pPr>
            <a:r>
              <a:rPr lang="es-MX" sz="1200" b="1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Peatones</a:t>
            </a:r>
            <a:r>
              <a:rPr lang="es-MX" sz="12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 </a:t>
            </a:r>
            <a:r>
              <a:rPr lang="es-MX" sz="1600" i="1" dirty="0">
                <a:latin typeface="Verdana" panose="020B0604030504040204" pitchFamily="34" charset="0"/>
                <a:ea typeface="Verdana" panose="020B0604030504040204" pitchFamily="34" charset="0"/>
              </a:rPr>
              <a:t>son los más vulnerables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garantizar su seguridad (aplicación de la normatividad de tránsito y promoción de la educación vial)</a:t>
            </a:r>
          </a:p>
          <a:p>
            <a:pPr marL="0" lvl="1" indent="171450" algn="just">
              <a:buClr>
                <a:srgbClr val="535353"/>
              </a:buClr>
              <a:buSzPts val="3600"/>
            </a:pPr>
            <a:endParaRPr lang="es-MX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171450" algn="just">
              <a:spcBef>
                <a:spcPts val="188"/>
              </a:spcBef>
              <a:buClr>
                <a:srgbClr val="535353"/>
              </a:buClr>
              <a:buSzPts val="3600"/>
            </a:pPr>
            <a:r>
              <a:rPr lang="es-MX" sz="1200" b="1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Ciclistas</a:t>
            </a:r>
            <a:r>
              <a:rPr lang="es-MX" sz="12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s-MX" sz="1600" i="1" dirty="0">
                <a:latin typeface="Verdana" panose="020B0604030504040204" pitchFamily="34" charset="0"/>
                <a:ea typeface="Verdana" panose="020B0604030504040204" pitchFamily="34" charset="0"/>
              </a:rPr>
              <a:t>eficiente y ecológico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respeto a la infraestructura y aplicación de la ley</a:t>
            </a:r>
          </a:p>
          <a:p>
            <a:pPr marL="0" lvl="1" indent="171450" algn="just">
              <a:spcBef>
                <a:spcPts val="188"/>
              </a:spcBef>
              <a:buClr>
                <a:srgbClr val="535353"/>
              </a:buClr>
              <a:buSzPts val="3600"/>
            </a:pPr>
            <a:endParaRPr lang="es-MX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171450" algn="just">
              <a:spcBef>
                <a:spcPts val="188"/>
              </a:spcBef>
              <a:buClr>
                <a:srgbClr val="535353"/>
              </a:buClr>
              <a:buSzPts val="3600"/>
            </a:pPr>
            <a:r>
              <a:rPr lang="es-MX" sz="1200" b="1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Transporte público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es-MX" sz="1600" i="1" dirty="0">
                <a:latin typeface="Verdana" panose="020B0604030504040204" pitchFamily="34" charset="0"/>
                <a:ea typeface="Verdana" panose="020B0604030504040204" pitchFamily="34" charset="0"/>
              </a:rPr>
              <a:t>reducen la congestión y la contaminación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garantizar la seguridad y vigilar el respeto a la infraestructura</a:t>
            </a:r>
          </a:p>
          <a:p>
            <a:pPr marL="0" lvl="1" indent="171450" algn="just">
              <a:spcBef>
                <a:spcPts val="188"/>
              </a:spcBef>
              <a:buClr>
                <a:srgbClr val="535353"/>
              </a:buClr>
              <a:buSzPts val="3600"/>
            </a:pPr>
            <a:endParaRPr lang="es-MX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1" indent="171450" algn="just">
              <a:spcBef>
                <a:spcPts val="188"/>
              </a:spcBef>
              <a:buClr>
                <a:srgbClr val="535353"/>
              </a:buClr>
              <a:buSzPts val="3600"/>
            </a:pPr>
            <a:r>
              <a:rPr lang="es-MX" sz="1200" b="1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Automóviles</a:t>
            </a:r>
            <a:r>
              <a:rPr lang="es-MX" sz="12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necesarios pero </a:t>
            </a:r>
            <a:r>
              <a:rPr lang="es-MX" sz="1600" i="1" dirty="0">
                <a:latin typeface="Verdana" panose="020B0604030504040204" pitchFamily="34" charset="0"/>
                <a:ea typeface="Verdana" panose="020B0604030504040204" pitchFamily="34" charset="0"/>
              </a:rPr>
              <a:t>ocupan mucho espacio y contaminan </a:t>
            </a:r>
            <a:r>
              <a:rPr lang="es-MX" sz="800" dirty="0">
                <a:solidFill>
                  <a:srgbClr val="5353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promoción de la conducción segura</a:t>
            </a:r>
            <a:endParaRPr lang="es-MX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Google Shape;124;p8">
            <a:extLst>
              <a:ext uri="{FF2B5EF4-FFF2-40B4-BE49-F238E27FC236}">
                <a16:creationId xmlns:a16="http://schemas.microsoft.com/office/drawing/2014/main" id="{9AC8BA02-B64C-0AF2-BE99-8CD4B8ACC6FB}"/>
              </a:ext>
            </a:extLst>
          </p:cNvPr>
          <p:cNvSpPr txBox="1"/>
          <p:nvPr/>
        </p:nvSpPr>
        <p:spPr>
          <a:xfrm>
            <a:off x="1197033" y="2033990"/>
            <a:ext cx="1722781" cy="190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17138" rIns="17138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3600"/>
            </a:pP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Las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corporaciones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policía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pueden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contribuir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manera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significativa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a la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seguridad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vial y a la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eficiencia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sistema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transporte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525" dirty="0"/>
          </a:p>
        </p:txBody>
      </p:sp>
      <p:sp>
        <p:nvSpPr>
          <p:cNvPr id="7" name="Google Shape;125;p8">
            <a:extLst>
              <a:ext uri="{FF2B5EF4-FFF2-40B4-BE49-F238E27FC236}">
                <a16:creationId xmlns:a16="http://schemas.microsoft.com/office/drawing/2014/main" id="{47E5098D-93D5-19D1-E7A5-6A18FD8575B2}"/>
              </a:ext>
            </a:extLst>
          </p:cNvPr>
          <p:cNvSpPr txBox="1"/>
          <p:nvPr/>
        </p:nvSpPr>
        <p:spPr>
          <a:xfrm>
            <a:off x="1161715" y="936988"/>
            <a:ext cx="6690750" cy="4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17138" rIns="17138" bIns="17138" anchor="t" anchorCtr="0">
            <a:spAutoFit/>
          </a:bodyPr>
          <a:lstStyle/>
          <a:p>
            <a:pPr algn="ctr">
              <a:buClr>
                <a:srgbClr val="0194DA"/>
              </a:buClr>
              <a:buSzPts val="3600"/>
            </a:pPr>
            <a:r>
              <a:rPr lang="en-US" sz="135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Herramienta</a:t>
            </a:r>
            <a:r>
              <a:rPr lang="en-US" sz="135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esencial</a:t>
            </a:r>
            <a:r>
              <a:rPr lang="en-US" sz="135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- </a:t>
            </a:r>
            <a:r>
              <a:rPr lang="en-US" sz="135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proporciona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un </a:t>
            </a:r>
            <a:r>
              <a:rPr lang="en-US" sz="135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marco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135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entender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cómo</a:t>
            </a:r>
            <a:r>
              <a:rPr lang="en-US" sz="135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se </a:t>
            </a:r>
            <a:r>
              <a:rPr lang="en-US" sz="135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deben</a:t>
            </a:r>
            <a:r>
              <a:rPr lang="en-US" sz="135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gestionar</a:t>
            </a:r>
            <a:r>
              <a:rPr lang="en-US" sz="135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135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proteger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diferentes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usuarios</a:t>
            </a:r>
            <a:r>
              <a:rPr lang="en-US" sz="135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lang="en-US" sz="1350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carretera</a:t>
            </a:r>
            <a:endParaRPr sz="525" dirty="0">
              <a:solidFill>
                <a:schemeClr val="tx1"/>
              </a:solidFill>
            </a:endParaRPr>
          </a:p>
        </p:txBody>
      </p:sp>
      <p:sp>
        <p:nvSpPr>
          <p:cNvPr id="8" name="Google Shape;126;p8">
            <a:extLst>
              <a:ext uri="{FF2B5EF4-FFF2-40B4-BE49-F238E27FC236}">
                <a16:creationId xmlns:a16="http://schemas.microsoft.com/office/drawing/2014/main" id="{27E603B0-8981-4925-5CCB-964EC30E4F28}"/>
              </a:ext>
            </a:extLst>
          </p:cNvPr>
          <p:cNvSpPr/>
          <p:nvPr/>
        </p:nvSpPr>
        <p:spPr>
          <a:xfrm>
            <a:off x="3196656" y="1678494"/>
            <a:ext cx="237931" cy="26312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cubicBezTo>
                  <a:pt x="9671" y="21600"/>
                  <a:pt x="0" y="21527"/>
                  <a:pt x="0" y="21437"/>
                </a:cubicBezTo>
                <a:lnTo>
                  <a:pt x="0" y="163"/>
                </a:lnTo>
                <a:cubicBezTo>
                  <a:pt x="0" y="73"/>
                  <a:pt x="9671" y="0"/>
                  <a:pt x="21600" y="0"/>
                </a:cubicBezTo>
              </a:path>
            </a:pathLst>
          </a:custGeom>
          <a:noFill/>
          <a:ln w="31750" cap="flat" cmpd="sng">
            <a:solidFill>
              <a:srgbClr val="4472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3000"/>
            </a:pPr>
            <a:endParaRPr sz="1125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27;p8">
            <a:extLst>
              <a:ext uri="{FF2B5EF4-FFF2-40B4-BE49-F238E27FC236}">
                <a16:creationId xmlns:a16="http://schemas.microsoft.com/office/drawing/2014/main" id="{080808AE-7E82-84B9-42FC-FE39FF29EE7F}"/>
              </a:ext>
            </a:extLst>
          </p:cNvPr>
          <p:cNvSpPr/>
          <p:nvPr/>
        </p:nvSpPr>
        <p:spPr>
          <a:xfrm>
            <a:off x="7633362" y="1678494"/>
            <a:ext cx="237931" cy="26312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73"/>
                  <a:pt x="21600" y="163"/>
                </a:cubicBezTo>
                <a:lnTo>
                  <a:pt x="21600" y="21437"/>
                </a:lnTo>
                <a:cubicBezTo>
                  <a:pt x="21600" y="21527"/>
                  <a:pt x="11929" y="21600"/>
                  <a:pt x="0" y="21600"/>
                </a:cubicBezTo>
              </a:path>
            </a:pathLst>
          </a:custGeom>
          <a:noFill/>
          <a:ln w="31750" cap="flat" cmpd="sng">
            <a:solidFill>
              <a:srgbClr val="4472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3000"/>
            </a:pPr>
            <a:endParaRPr sz="1125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673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3587A8A-A513-5BA4-3864-C326844A5DAE}"/>
              </a:ext>
            </a:extLst>
          </p:cNvPr>
          <p:cNvGrpSpPr/>
          <p:nvPr/>
        </p:nvGrpSpPr>
        <p:grpSpPr>
          <a:xfrm>
            <a:off x="0" y="-197734"/>
            <a:ext cx="9156700" cy="5303659"/>
            <a:chOff x="0" y="-197734"/>
            <a:chExt cx="9156700" cy="5303659"/>
          </a:xfrm>
        </p:grpSpPr>
        <p:pic>
          <p:nvPicPr>
            <p:cNvPr id="5" name="Google Shape;68;p15">
              <a:extLst>
                <a:ext uri="{FF2B5EF4-FFF2-40B4-BE49-F238E27FC236}">
                  <a16:creationId xmlns:a16="http://schemas.microsoft.com/office/drawing/2014/main" id="{63440059-87FD-FFBB-2870-48D89C8D616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37565"/>
              <a:ext cx="9144003" cy="5143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EAE717C-6C5D-3B2A-2532-4F74D7163789}"/>
                </a:ext>
              </a:extLst>
            </p:cNvPr>
            <p:cNvSpPr/>
            <p:nvPr/>
          </p:nvSpPr>
          <p:spPr>
            <a:xfrm>
              <a:off x="311700" y="139700"/>
              <a:ext cx="8743400" cy="572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B408E63-9F4A-7D94-3073-517821698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1862" y="-197734"/>
              <a:ext cx="2554838" cy="1179084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C534BC3D-2DBB-BD24-07A3-C99CED8EC4E9}"/>
              </a:ext>
            </a:extLst>
          </p:cNvPr>
          <p:cNvSpPr txBox="1"/>
          <p:nvPr/>
        </p:nvSpPr>
        <p:spPr>
          <a:xfrm>
            <a:off x="1839297" y="1525304"/>
            <a:ext cx="5465406" cy="2092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¿Cómo hacerlo?</a:t>
            </a:r>
          </a:p>
          <a:p>
            <a:pPr algn="ctr"/>
            <a:endParaRPr lang="es-MX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 través de la </a:t>
            </a:r>
            <a:r>
              <a:rPr lang="es-MX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evidencia científica</a:t>
            </a:r>
          </a:p>
          <a:p>
            <a:pPr algn="ctr"/>
            <a:endParaRPr lang="es-MX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  <a:p>
            <a:pPr algn="ctr"/>
            <a:r>
              <a:rPr lang="es-MX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Intervenciones basadas en ciencia y no en creencias en cada uno de los cinco pilares: </a:t>
            </a:r>
            <a:r>
              <a:rPr lang="es-MX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infraestructura, velocidad, usuarios, vehículos y atención post siniestro</a:t>
            </a:r>
            <a:endParaRPr lang="en-US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48BA207-F893-CFEC-1BA2-32569BD6AF14}"/>
              </a:ext>
            </a:extLst>
          </p:cNvPr>
          <p:cNvGrpSpPr/>
          <p:nvPr/>
        </p:nvGrpSpPr>
        <p:grpSpPr>
          <a:xfrm>
            <a:off x="284340" y="1054258"/>
            <a:ext cx="8637477" cy="3275408"/>
            <a:chOff x="318207" y="963946"/>
            <a:chExt cx="8637477" cy="3275408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839C68B-771B-4A39-A2A4-B1550D56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318207" y="963948"/>
              <a:ext cx="1661867" cy="1661867"/>
            </a:xfrm>
            <a:prstGeom prst="rect">
              <a:avLst/>
            </a:prstGeom>
          </p:spPr>
        </p:pic>
        <p:pic>
          <p:nvPicPr>
            <p:cNvPr id="9" name="Picture 4" descr="Roadside Safety – Barriers – Road Safety Toolkit">
              <a:extLst>
                <a:ext uri="{FF2B5EF4-FFF2-40B4-BE49-F238E27FC236}">
                  <a16:creationId xmlns:a16="http://schemas.microsoft.com/office/drawing/2014/main" id="{3BBDC18F-A0FB-F009-A319-822D9AD49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698" y="963948"/>
              <a:ext cx="1833075" cy="166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Retiraran adopción de camellones a 20 marcas - El Sol del Centro | Noticias  Locales, Policiacas, sobre México, Aguascalientes y el Mundo">
              <a:extLst>
                <a:ext uri="{FF2B5EF4-FFF2-40B4-BE49-F238E27FC236}">
                  <a16:creationId xmlns:a16="http://schemas.microsoft.com/office/drawing/2014/main" id="{E3FBF1B4-1715-AB11-21FF-C6E95CF4E2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599" y="963947"/>
              <a:ext cx="2196457" cy="166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F0E52B8D-8C1C-1C15-56FB-D5894B8DE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207" y="2766842"/>
              <a:ext cx="1661867" cy="1472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Paso peatonal elevado frente a Catedral costó 250 mil pesos - El Sol de  Mazatlán | Noticias Locales, Policiacas, sobre México, Sinaloa y el Mundo">
              <a:extLst>
                <a:ext uri="{FF2B5EF4-FFF2-40B4-BE49-F238E27FC236}">
                  <a16:creationId xmlns:a16="http://schemas.microsoft.com/office/drawing/2014/main" id="{298BC780-830B-6ACE-4261-C383C735B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698" y="2766842"/>
              <a:ext cx="1833075" cy="147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Qué es el control de estabilidad (ESP) y cómo me puede ayudar?">
              <a:extLst>
                <a:ext uri="{FF2B5EF4-FFF2-40B4-BE49-F238E27FC236}">
                  <a16:creationId xmlns:a16="http://schemas.microsoft.com/office/drawing/2014/main" id="{BC5FE496-A43C-5162-032E-6D4E4B6C8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599" y="2766842"/>
              <a:ext cx="2196457" cy="147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 descr="Cascos de motociclistas deberán estar certificados para circular en CDMX -  El Sol de México | Noticias, Deportes, Gossip, Columnas">
              <a:extLst>
                <a:ext uri="{FF2B5EF4-FFF2-40B4-BE49-F238E27FC236}">
                  <a16:creationId xmlns:a16="http://schemas.microsoft.com/office/drawing/2014/main" id="{559F8A25-34B0-3C83-DA37-6D92D86C5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372" y="963946"/>
              <a:ext cx="2405312" cy="166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▷ ¿Qué es y Cómo Funciona el Cinturón de Seguridad? - ASMX">
              <a:extLst>
                <a:ext uri="{FF2B5EF4-FFF2-40B4-BE49-F238E27FC236}">
                  <a16:creationId xmlns:a16="http://schemas.microsoft.com/office/drawing/2014/main" id="{0B91F84A-1BF9-BDB1-C078-EB8C7FE46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882" y="2766842"/>
              <a:ext cx="2414802" cy="147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7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78d91b6c5a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951" y="467915"/>
            <a:ext cx="5450681" cy="4207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/>
        </p:nvSpPr>
        <p:spPr>
          <a:xfrm>
            <a:off x="575704" y="1054670"/>
            <a:ext cx="2407674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MX" sz="1950" b="1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Problemática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9" name="Google Shape;109;p4" title="20210419_170930 - Associação Amvir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704" y="1487106"/>
            <a:ext cx="3449876" cy="26435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0" name="Google Shape;110;p4"/>
          <p:cNvSpPr txBox="1"/>
          <p:nvPr/>
        </p:nvSpPr>
        <p:spPr>
          <a:xfrm>
            <a:off x="4364946" y="2191170"/>
            <a:ext cx="4203350" cy="1837404"/>
          </a:xfrm>
          <a:prstGeom prst="rect">
            <a:avLst/>
          </a:prstGeom>
          <a:solidFill>
            <a:srgbClr val="385623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28600">
              <a:lnSpc>
                <a:spcPct val="115000"/>
              </a:lnSpc>
              <a:buClr>
                <a:schemeClr val="lt1"/>
              </a:buClr>
              <a:buSzPts val="1200"/>
              <a:buFont typeface="Tahoma"/>
              <a:buChar char="●"/>
            </a:pPr>
            <a:r>
              <a:rPr lang="es-MX" sz="1200" i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Factor que contribuye a las muertes y lesiones</a:t>
            </a:r>
            <a:r>
              <a:rPr lang="es-MX" sz="12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graves en las vías a nivel mundial</a:t>
            </a:r>
            <a:endParaRPr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171450">
              <a:lnSpc>
                <a:spcPct val="115000"/>
              </a:lnSpc>
              <a:buClr>
                <a:schemeClr val="lt1"/>
              </a:buClr>
              <a:buSzPts val="1200"/>
            </a:pPr>
            <a:endParaRPr sz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  <a:p>
            <a:pPr marL="342900" indent="-228600">
              <a:lnSpc>
                <a:spcPct val="115000"/>
              </a:lnSpc>
              <a:buClr>
                <a:schemeClr val="lt1"/>
              </a:buClr>
              <a:buSzPts val="1200"/>
              <a:buFont typeface="Tahoma"/>
              <a:buChar char="●"/>
            </a:pPr>
            <a:r>
              <a:rPr lang="es-MX" sz="12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A mayor velocidad mayor es la probabilidad y severidad de un siniestro vial.</a:t>
            </a:r>
            <a:endParaRPr sz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  <a:p>
            <a:pPr marL="342900" indent="-171450">
              <a:lnSpc>
                <a:spcPct val="115000"/>
              </a:lnSpc>
              <a:buClr>
                <a:schemeClr val="lt1"/>
              </a:buClr>
              <a:buSzPts val="1200"/>
            </a:pPr>
            <a:endParaRPr sz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  <a:p>
            <a:pPr marL="342900" indent="-228600">
              <a:lnSpc>
                <a:spcPct val="115000"/>
              </a:lnSpc>
              <a:buClr>
                <a:schemeClr val="lt1"/>
              </a:buClr>
              <a:buSzPts val="1200"/>
              <a:buFont typeface="Tahoma"/>
              <a:buChar char="●"/>
            </a:pPr>
            <a:r>
              <a:rPr lang="es-MX" sz="12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La velocidad es el</a:t>
            </a:r>
            <a:r>
              <a:rPr lang="es-MX" sz="1200" i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principal problema de seguridad vial </a:t>
            </a:r>
            <a:r>
              <a:rPr lang="es-MX" sz="1200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en la mayoría de los países. </a:t>
            </a:r>
            <a:endParaRPr sz="12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Lato"/>
              <a:sym typeface="Lato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4364946" y="1146750"/>
            <a:ext cx="3091208" cy="84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just">
              <a:lnSpc>
                <a:spcPct val="95000"/>
              </a:lnSpc>
              <a:buClr>
                <a:srgbClr val="005C5D"/>
              </a:buClr>
              <a:buSzPts val="1600"/>
            </a:pPr>
            <a:r>
              <a:rPr lang="es-MX" sz="1200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La </a:t>
            </a:r>
            <a:r>
              <a:rPr lang="es-MX" sz="1200" b="1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velocidad</a:t>
            </a:r>
            <a:r>
              <a:rPr lang="es-MX" sz="1200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es un factor que </a:t>
            </a:r>
            <a:r>
              <a:rPr lang="es-MX" sz="1200" b="1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contribuye</a:t>
            </a:r>
            <a:r>
              <a:rPr lang="es-MX" sz="1200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en aproximadamente el </a:t>
            </a:r>
            <a:r>
              <a:rPr lang="es-MX" sz="1200" b="1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30 % de los siniestros fatales</a:t>
            </a:r>
            <a:r>
              <a:rPr lang="es-MX" sz="1200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/>
                <a:sym typeface="Lato"/>
              </a:rPr>
              <a:t> en zonas urbanas</a:t>
            </a:r>
            <a:r>
              <a:rPr lang="es-MX" sz="900" dirty="0">
                <a:solidFill>
                  <a:srgbClr val="005C5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  <a:sym typeface="Tahoma"/>
              </a:rPr>
              <a:t>. </a:t>
            </a:r>
            <a:endParaRPr sz="1350" dirty="0">
              <a:solidFill>
                <a:srgbClr val="005C5D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78d91b6c5a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756" y="1298445"/>
            <a:ext cx="2407726" cy="225755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78d91b6c5a_1_0"/>
          <p:cNvSpPr txBox="1"/>
          <p:nvPr/>
        </p:nvSpPr>
        <p:spPr>
          <a:xfrm>
            <a:off x="4572000" y="1757824"/>
            <a:ext cx="2407725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MX" sz="1650" dirty="0">
                <a:solidFill>
                  <a:schemeClr val="dk1"/>
                </a:solidFill>
              </a:rPr>
              <a:t>A 30 km/h el 90% de los peatones sobrevive a un atropello, pero a 50 km/h la mayoría muere</a:t>
            </a:r>
            <a:endParaRPr sz="187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78d91b6c5a_1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958" y="1244065"/>
            <a:ext cx="6450084" cy="26553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320F2F5-9064-CFB0-BFFB-7E5E09FF4C8A}"/>
              </a:ext>
            </a:extLst>
          </p:cNvPr>
          <p:cNvSpPr/>
          <p:nvPr/>
        </p:nvSpPr>
        <p:spPr>
          <a:xfrm>
            <a:off x="1104900" y="2286000"/>
            <a:ext cx="6845300" cy="558800"/>
          </a:xfrm>
          <a:prstGeom prst="rect">
            <a:avLst/>
          </a:prstGeom>
          <a:solidFill>
            <a:schemeClr val="accent1">
              <a:alpha val="2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167" y="904291"/>
            <a:ext cx="3106537" cy="3468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/>
          <p:nvPr/>
        </p:nvSpPr>
        <p:spPr>
          <a:xfrm>
            <a:off x="4572001" y="1012414"/>
            <a:ext cx="1887755" cy="26865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1400"/>
            </a:pPr>
            <a:r>
              <a:rPr lang="es-MX" sz="1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Argumento</a:t>
            </a:r>
            <a:endParaRPr sz="1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6238567" y="1012414"/>
            <a:ext cx="1774588" cy="268650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1400"/>
            </a:pPr>
            <a:r>
              <a:rPr lang="es-MX" sz="10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Evidencia</a:t>
            </a:r>
            <a:endParaRPr sz="10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152" name="Google Shape;152;p9"/>
          <p:cNvGraphicFramePr/>
          <p:nvPr>
            <p:extLst>
              <p:ext uri="{D42A27DB-BD31-4B8C-83A1-F6EECF244321}">
                <p14:modId xmlns:p14="http://schemas.microsoft.com/office/powerpoint/2010/main" val="4275080559"/>
              </p:ext>
            </p:extLst>
          </p:nvPr>
        </p:nvGraphicFramePr>
        <p:xfrm>
          <a:off x="4572000" y="1397070"/>
          <a:ext cx="3441150" cy="281975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69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09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C5D"/>
                        </a:buClr>
                        <a:buSzPts val="1800"/>
                        <a:buFont typeface="Lato"/>
                        <a:buNone/>
                      </a:pPr>
                      <a:r>
                        <a:rPr lang="es-MX" sz="1100" dirty="0">
                          <a:sym typeface="Lato"/>
                        </a:rPr>
                        <a:t>Los límites de velocidad más bajos son aún más efectivos cuando se apoyan con medidas de calmado de tráfico y/o acciones de control</a:t>
                      </a:r>
                      <a:endParaRPr sz="1100" dirty="0">
                        <a:sym typeface="Lato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100" dirty="0">
                        <a:sym typeface="Tahoma"/>
                      </a:endParaRPr>
                    </a:p>
                    <a:p>
                      <a:pPr marL="4572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endParaRPr sz="1100" dirty="0">
                        <a:sym typeface="Tahoma"/>
                      </a:endParaRPr>
                    </a:p>
                  </a:txBody>
                  <a:tcPr marL="68569" marR="68569" marT="68569" marB="68569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dirty="0">
                        <a:sym typeface="Tahoma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C5D"/>
                        </a:buClr>
                        <a:buSzPts val="1400"/>
                        <a:buFont typeface="Lato"/>
                        <a:buNone/>
                      </a:pPr>
                      <a:r>
                        <a:rPr lang="es-MX" sz="1100" dirty="0">
                          <a:sym typeface="Lato"/>
                        </a:rPr>
                        <a:t>La aplicación de la ley mediante cámaras de velocidad está asociada con una disminución del 57% en la cantidad de vehículos que exceden el límite, lo que se traduce en hasta un 19% menos de siniestros vehiculares y una reducción del 21% en la gravedad y mortalidad. </a:t>
                      </a:r>
                      <a:endParaRPr sz="1100" dirty="0">
                        <a:sym typeface="Lato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100" dirty="0">
                        <a:sym typeface="Tahoma"/>
                      </a:endParaRP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378d91b6c5a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014" y="1021281"/>
            <a:ext cx="4943972" cy="3100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locidad en moto">
            <a:hlinkClick r:id="" action="ppaction://media"/>
            <a:extLst>
              <a:ext uri="{FF2B5EF4-FFF2-40B4-BE49-F238E27FC236}">
                <a16:creationId xmlns:a16="http://schemas.microsoft.com/office/drawing/2014/main" id="{3C8C9288-ECA5-49FA-44BC-F82430716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4158" y="1014839"/>
            <a:ext cx="5535684" cy="311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1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E57A54-36BB-3B81-F7E8-DDEB2EF6F90B}"/>
              </a:ext>
            </a:extLst>
          </p:cNvPr>
          <p:cNvSpPr txBox="1"/>
          <p:nvPr/>
        </p:nvSpPr>
        <p:spPr>
          <a:xfrm>
            <a:off x="679033" y="1282707"/>
            <a:ext cx="3610126" cy="2677656"/>
          </a:xfrm>
          <a:custGeom>
            <a:avLst/>
            <a:gdLst>
              <a:gd name="connsiteX0" fmla="*/ 0 w 3610126"/>
              <a:gd name="connsiteY0" fmla="*/ 0 h 2677656"/>
              <a:gd name="connsiteX1" fmla="*/ 565586 w 3610126"/>
              <a:gd name="connsiteY1" fmla="*/ 0 h 2677656"/>
              <a:gd name="connsiteX2" fmla="*/ 1095072 w 3610126"/>
              <a:gd name="connsiteY2" fmla="*/ 0 h 2677656"/>
              <a:gd name="connsiteX3" fmla="*/ 1732860 w 3610126"/>
              <a:gd name="connsiteY3" fmla="*/ 0 h 2677656"/>
              <a:gd name="connsiteX4" fmla="*/ 2334548 w 3610126"/>
              <a:gd name="connsiteY4" fmla="*/ 0 h 2677656"/>
              <a:gd name="connsiteX5" fmla="*/ 2936236 w 3610126"/>
              <a:gd name="connsiteY5" fmla="*/ 0 h 2677656"/>
              <a:gd name="connsiteX6" fmla="*/ 3610126 w 3610126"/>
              <a:gd name="connsiteY6" fmla="*/ 0 h 2677656"/>
              <a:gd name="connsiteX7" fmla="*/ 3610126 w 3610126"/>
              <a:gd name="connsiteY7" fmla="*/ 696191 h 2677656"/>
              <a:gd name="connsiteX8" fmla="*/ 3610126 w 3610126"/>
              <a:gd name="connsiteY8" fmla="*/ 1312051 h 2677656"/>
              <a:gd name="connsiteX9" fmla="*/ 3610126 w 3610126"/>
              <a:gd name="connsiteY9" fmla="*/ 2008242 h 2677656"/>
              <a:gd name="connsiteX10" fmla="*/ 3610126 w 3610126"/>
              <a:gd name="connsiteY10" fmla="*/ 2677656 h 2677656"/>
              <a:gd name="connsiteX11" fmla="*/ 2972337 w 3610126"/>
              <a:gd name="connsiteY11" fmla="*/ 2677656 h 2677656"/>
              <a:gd name="connsiteX12" fmla="*/ 2334548 w 3610126"/>
              <a:gd name="connsiteY12" fmla="*/ 2677656 h 2677656"/>
              <a:gd name="connsiteX13" fmla="*/ 1660658 w 3610126"/>
              <a:gd name="connsiteY13" fmla="*/ 2677656 h 2677656"/>
              <a:gd name="connsiteX14" fmla="*/ 1095072 w 3610126"/>
              <a:gd name="connsiteY14" fmla="*/ 2677656 h 2677656"/>
              <a:gd name="connsiteX15" fmla="*/ 0 w 3610126"/>
              <a:gd name="connsiteY15" fmla="*/ 2677656 h 2677656"/>
              <a:gd name="connsiteX16" fmla="*/ 0 w 3610126"/>
              <a:gd name="connsiteY16" fmla="*/ 2061795 h 2677656"/>
              <a:gd name="connsiteX17" fmla="*/ 0 w 3610126"/>
              <a:gd name="connsiteY17" fmla="*/ 1392381 h 2677656"/>
              <a:gd name="connsiteX18" fmla="*/ 0 w 3610126"/>
              <a:gd name="connsiteY18" fmla="*/ 696191 h 2677656"/>
              <a:gd name="connsiteX19" fmla="*/ 0 w 3610126"/>
              <a:gd name="connsiteY19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10126" h="2677656" fill="none" extrusionOk="0">
                <a:moveTo>
                  <a:pt x="0" y="0"/>
                </a:moveTo>
                <a:cubicBezTo>
                  <a:pt x="269736" y="-15976"/>
                  <a:pt x="340638" y="16651"/>
                  <a:pt x="565586" y="0"/>
                </a:cubicBezTo>
                <a:cubicBezTo>
                  <a:pt x="790534" y="-16651"/>
                  <a:pt x="933886" y="17798"/>
                  <a:pt x="1095072" y="0"/>
                </a:cubicBezTo>
                <a:cubicBezTo>
                  <a:pt x="1256258" y="-17798"/>
                  <a:pt x="1441487" y="-3404"/>
                  <a:pt x="1732860" y="0"/>
                </a:cubicBezTo>
                <a:cubicBezTo>
                  <a:pt x="2024233" y="3404"/>
                  <a:pt x="2099213" y="-7948"/>
                  <a:pt x="2334548" y="0"/>
                </a:cubicBezTo>
                <a:cubicBezTo>
                  <a:pt x="2569883" y="7948"/>
                  <a:pt x="2784813" y="7848"/>
                  <a:pt x="2936236" y="0"/>
                </a:cubicBezTo>
                <a:cubicBezTo>
                  <a:pt x="3087659" y="-7848"/>
                  <a:pt x="3354581" y="-6784"/>
                  <a:pt x="3610126" y="0"/>
                </a:cubicBezTo>
                <a:cubicBezTo>
                  <a:pt x="3610470" y="228519"/>
                  <a:pt x="3631070" y="506566"/>
                  <a:pt x="3610126" y="696191"/>
                </a:cubicBezTo>
                <a:cubicBezTo>
                  <a:pt x="3589182" y="885816"/>
                  <a:pt x="3610585" y="1124046"/>
                  <a:pt x="3610126" y="1312051"/>
                </a:cubicBezTo>
                <a:cubicBezTo>
                  <a:pt x="3609667" y="1500056"/>
                  <a:pt x="3605971" y="1775566"/>
                  <a:pt x="3610126" y="2008242"/>
                </a:cubicBezTo>
                <a:cubicBezTo>
                  <a:pt x="3614281" y="2240918"/>
                  <a:pt x="3599009" y="2439150"/>
                  <a:pt x="3610126" y="2677656"/>
                </a:cubicBezTo>
                <a:cubicBezTo>
                  <a:pt x="3346580" y="2670320"/>
                  <a:pt x="3192895" y="2655803"/>
                  <a:pt x="2972337" y="2677656"/>
                </a:cubicBezTo>
                <a:cubicBezTo>
                  <a:pt x="2751779" y="2699509"/>
                  <a:pt x="2593560" y="2645823"/>
                  <a:pt x="2334548" y="2677656"/>
                </a:cubicBezTo>
                <a:cubicBezTo>
                  <a:pt x="2075536" y="2709489"/>
                  <a:pt x="1820548" y="2700000"/>
                  <a:pt x="1660658" y="2677656"/>
                </a:cubicBezTo>
                <a:cubicBezTo>
                  <a:pt x="1500768" y="2655313"/>
                  <a:pt x="1315069" y="2662424"/>
                  <a:pt x="1095072" y="2677656"/>
                </a:cubicBezTo>
                <a:cubicBezTo>
                  <a:pt x="875075" y="2692888"/>
                  <a:pt x="358009" y="2651274"/>
                  <a:pt x="0" y="2677656"/>
                </a:cubicBezTo>
                <a:cubicBezTo>
                  <a:pt x="-22601" y="2473365"/>
                  <a:pt x="7300" y="2359791"/>
                  <a:pt x="0" y="2061795"/>
                </a:cubicBezTo>
                <a:cubicBezTo>
                  <a:pt x="-7300" y="1763799"/>
                  <a:pt x="10252" y="1726696"/>
                  <a:pt x="0" y="1392381"/>
                </a:cubicBezTo>
                <a:cubicBezTo>
                  <a:pt x="-10252" y="1058066"/>
                  <a:pt x="-10239" y="906516"/>
                  <a:pt x="0" y="696191"/>
                </a:cubicBezTo>
                <a:cubicBezTo>
                  <a:pt x="10239" y="485866"/>
                  <a:pt x="27755" y="318558"/>
                  <a:pt x="0" y="0"/>
                </a:cubicBezTo>
                <a:close/>
              </a:path>
              <a:path w="3610126" h="2677656" stroke="0" extrusionOk="0">
                <a:moveTo>
                  <a:pt x="0" y="0"/>
                </a:moveTo>
                <a:cubicBezTo>
                  <a:pt x="228252" y="3193"/>
                  <a:pt x="421163" y="-5880"/>
                  <a:pt x="565586" y="0"/>
                </a:cubicBezTo>
                <a:cubicBezTo>
                  <a:pt x="710009" y="5880"/>
                  <a:pt x="825496" y="8620"/>
                  <a:pt x="1058970" y="0"/>
                </a:cubicBezTo>
                <a:cubicBezTo>
                  <a:pt x="1292444" y="-8620"/>
                  <a:pt x="1497387" y="3685"/>
                  <a:pt x="1732860" y="0"/>
                </a:cubicBezTo>
                <a:cubicBezTo>
                  <a:pt x="1968333" y="-3685"/>
                  <a:pt x="2060711" y="-28061"/>
                  <a:pt x="2298447" y="0"/>
                </a:cubicBezTo>
                <a:cubicBezTo>
                  <a:pt x="2536183" y="28061"/>
                  <a:pt x="2674101" y="22393"/>
                  <a:pt x="2864033" y="0"/>
                </a:cubicBezTo>
                <a:cubicBezTo>
                  <a:pt x="3053965" y="-22393"/>
                  <a:pt x="3423908" y="-1827"/>
                  <a:pt x="3610126" y="0"/>
                </a:cubicBezTo>
                <a:cubicBezTo>
                  <a:pt x="3592027" y="250794"/>
                  <a:pt x="3580844" y="383680"/>
                  <a:pt x="3610126" y="615861"/>
                </a:cubicBezTo>
                <a:cubicBezTo>
                  <a:pt x="3639408" y="848042"/>
                  <a:pt x="3630445" y="1026356"/>
                  <a:pt x="3610126" y="1285275"/>
                </a:cubicBezTo>
                <a:cubicBezTo>
                  <a:pt x="3589807" y="1544194"/>
                  <a:pt x="3588475" y="1675892"/>
                  <a:pt x="3610126" y="1901136"/>
                </a:cubicBezTo>
                <a:cubicBezTo>
                  <a:pt x="3631777" y="2126380"/>
                  <a:pt x="3621049" y="2374305"/>
                  <a:pt x="3610126" y="2677656"/>
                </a:cubicBezTo>
                <a:cubicBezTo>
                  <a:pt x="3429759" y="2695691"/>
                  <a:pt x="3172431" y="2665788"/>
                  <a:pt x="3008438" y="2677656"/>
                </a:cubicBezTo>
                <a:cubicBezTo>
                  <a:pt x="2844445" y="2689524"/>
                  <a:pt x="2621526" y="2676051"/>
                  <a:pt x="2442852" y="2677656"/>
                </a:cubicBezTo>
                <a:cubicBezTo>
                  <a:pt x="2264178" y="2679261"/>
                  <a:pt x="2062898" y="2656707"/>
                  <a:pt x="1768962" y="2677656"/>
                </a:cubicBezTo>
                <a:cubicBezTo>
                  <a:pt x="1475026" y="2698606"/>
                  <a:pt x="1376094" y="2674797"/>
                  <a:pt x="1095072" y="2677656"/>
                </a:cubicBezTo>
                <a:cubicBezTo>
                  <a:pt x="814050" y="2680516"/>
                  <a:pt x="807196" y="2695438"/>
                  <a:pt x="565586" y="2677656"/>
                </a:cubicBezTo>
                <a:cubicBezTo>
                  <a:pt x="323976" y="2659874"/>
                  <a:pt x="175561" y="2672239"/>
                  <a:pt x="0" y="2677656"/>
                </a:cubicBezTo>
                <a:cubicBezTo>
                  <a:pt x="-25474" y="2484756"/>
                  <a:pt x="2347" y="2164822"/>
                  <a:pt x="0" y="1954689"/>
                </a:cubicBezTo>
                <a:cubicBezTo>
                  <a:pt x="-2347" y="1744556"/>
                  <a:pt x="4425" y="1492744"/>
                  <a:pt x="0" y="1365605"/>
                </a:cubicBezTo>
                <a:cubicBezTo>
                  <a:pt x="-4425" y="1238466"/>
                  <a:pt x="-20417" y="933425"/>
                  <a:pt x="0" y="749744"/>
                </a:cubicBezTo>
                <a:cubicBezTo>
                  <a:pt x="20417" y="566063"/>
                  <a:pt x="26186" y="227399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Las calles con una función de social más grande que solo ser un espacio para moverse del punto A al B</a:t>
            </a:r>
          </a:p>
          <a:p>
            <a:pPr algn="ctr"/>
            <a:endParaRPr lang="es-MX" sz="1200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calle era para caminar, comerciar, jugar, hablar de política</a:t>
            </a:r>
          </a:p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existía “el cruzar por la esquina” mucho menos “usa el puente peatonal”</a:t>
            </a:r>
          </a:p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gente cruzaba por donde enérgicamente es más eficiente</a:t>
            </a:r>
          </a:p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9B6577-EB82-AD3D-7C32-3EE0D32186AC}"/>
              </a:ext>
            </a:extLst>
          </p:cNvPr>
          <p:cNvSpPr txBox="1"/>
          <p:nvPr/>
        </p:nvSpPr>
        <p:spPr>
          <a:xfrm>
            <a:off x="4854842" y="1282707"/>
            <a:ext cx="3610126" cy="2677656"/>
          </a:xfrm>
          <a:custGeom>
            <a:avLst/>
            <a:gdLst>
              <a:gd name="connsiteX0" fmla="*/ 0 w 3610126"/>
              <a:gd name="connsiteY0" fmla="*/ 0 h 2677656"/>
              <a:gd name="connsiteX1" fmla="*/ 637789 w 3610126"/>
              <a:gd name="connsiteY1" fmla="*/ 0 h 2677656"/>
              <a:gd name="connsiteX2" fmla="*/ 1131173 w 3610126"/>
              <a:gd name="connsiteY2" fmla="*/ 0 h 2677656"/>
              <a:gd name="connsiteX3" fmla="*/ 1624557 w 3610126"/>
              <a:gd name="connsiteY3" fmla="*/ 0 h 2677656"/>
              <a:gd name="connsiteX4" fmla="*/ 2154042 w 3610126"/>
              <a:gd name="connsiteY4" fmla="*/ 0 h 2677656"/>
              <a:gd name="connsiteX5" fmla="*/ 2683527 w 3610126"/>
              <a:gd name="connsiteY5" fmla="*/ 0 h 2677656"/>
              <a:gd name="connsiteX6" fmla="*/ 3610126 w 3610126"/>
              <a:gd name="connsiteY6" fmla="*/ 0 h 2677656"/>
              <a:gd name="connsiteX7" fmla="*/ 3610126 w 3610126"/>
              <a:gd name="connsiteY7" fmla="*/ 642637 h 2677656"/>
              <a:gd name="connsiteX8" fmla="*/ 3610126 w 3610126"/>
              <a:gd name="connsiteY8" fmla="*/ 1365605 h 2677656"/>
              <a:gd name="connsiteX9" fmla="*/ 3610126 w 3610126"/>
              <a:gd name="connsiteY9" fmla="*/ 1981465 h 2677656"/>
              <a:gd name="connsiteX10" fmla="*/ 3610126 w 3610126"/>
              <a:gd name="connsiteY10" fmla="*/ 2677656 h 2677656"/>
              <a:gd name="connsiteX11" fmla="*/ 3080641 w 3610126"/>
              <a:gd name="connsiteY11" fmla="*/ 2677656 h 2677656"/>
              <a:gd name="connsiteX12" fmla="*/ 2406751 w 3610126"/>
              <a:gd name="connsiteY12" fmla="*/ 2677656 h 2677656"/>
              <a:gd name="connsiteX13" fmla="*/ 1841164 w 3610126"/>
              <a:gd name="connsiteY13" fmla="*/ 2677656 h 2677656"/>
              <a:gd name="connsiteX14" fmla="*/ 1239477 w 3610126"/>
              <a:gd name="connsiteY14" fmla="*/ 2677656 h 2677656"/>
              <a:gd name="connsiteX15" fmla="*/ 709991 w 3610126"/>
              <a:gd name="connsiteY15" fmla="*/ 2677656 h 2677656"/>
              <a:gd name="connsiteX16" fmla="*/ 0 w 3610126"/>
              <a:gd name="connsiteY16" fmla="*/ 2677656 h 2677656"/>
              <a:gd name="connsiteX17" fmla="*/ 0 w 3610126"/>
              <a:gd name="connsiteY17" fmla="*/ 1954689 h 2677656"/>
              <a:gd name="connsiteX18" fmla="*/ 0 w 3610126"/>
              <a:gd name="connsiteY18" fmla="*/ 1365605 h 2677656"/>
              <a:gd name="connsiteX19" fmla="*/ 0 w 3610126"/>
              <a:gd name="connsiteY19" fmla="*/ 749744 h 2677656"/>
              <a:gd name="connsiteX20" fmla="*/ 0 w 3610126"/>
              <a:gd name="connsiteY20" fmla="*/ 0 h 267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10126" h="2677656" fill="none" extrusionOk="0">
                <a:moveTo>
                  <a:pt x="0" y="0"/>
                </a:moveTo>
                <a:cubicBezTo>
                  <a:pt x="268453" y="31804"/>
                  <a:pt x="369633" y="-18419"/>
                  <a:pt x="637789" y="0"/>
                </a:cubicBezTo>
                <a:cubicBezTo>
                  <a:pt x="905945" y="18419"/>
                  <a:pt x="1023655" y="15219"/>
                  <a:pt x="1131173" y="0"/>
                </a:cubicBezTo>
                <a:cubicBezTo>
                  <a:pt x="1238691" y="-15219"/>
                  <a:pt x="1477634" y="-4821"/>
                  <a:pt x="1624557" y="0"/>
                </a:cubicBezTo>
                <a:cubicBezTo>
                  <a:pt x="1771480" y="4821"/>
                  <a:pt x="1917144" y="6304"/>
                  <a:pt x="2154042" y="0"/>
                </a:cubicBezTo>
                <a:cubicBezTo>
                  <a:pt x="2390940" y="-6304"/>
                  <a:pt x="2538431" y="-24341"/>
                  <a:pt x="2683527" y="0"/>
                </a:cubicBezTo>
                <a:cubicBezTo>
                  <a:pt x="2828623" y="24341"/>
                  <a:pt x="3301132" y="35750"/>
                  <a:pt x="3610126" y="0"/>
                </a:cubicBezTo>
                <a:cubicBezTo>
                  <a:pt x="3639418" y="216516"/>
                  <a:pt x="3620990" y="398577"/>
                  <a:pt x="3610126" y="642637"/>
                </a:cubicBezTo>
                <a:cubicBezTo>
                  <a:pt x="3599262" y="886697"/>
                  <a:pt x="3596718" y="1215415"/>
                  <a:pt x="3610126" y="1365605"/>
                </a:cubicBezTo>
                <a:cubicBezTo>
                  <a:pt x="3623534" y="1515795"/>
                  <a:pt x="3621098" y="1812126"/>
                  <a:pt x="3610126" y="1981465"/>
                </a:cubicBezTo>
                <a:cubicBezTo>
                  <a:pt x="3599154" y="2150804"/>
                  <a:pt x="3638114" y="2382634"/>
                  <a:pt x="3610126" y="2677656"/>
                </a:cubicBezTo>
                <a:cubicBezTo>
                  <a:pt x="3441807" y="2674289"/>
                  <a:pt x="3306067" y="2682646"/>
                  <a:pt x="3080641" y="2677656"/>
                </a:cubicBezTo>
                <a:cubicBezTo>
                  <a:pt x="2855216" y="2672666"/>
                  <a:pt x="2679679" y="2664559"/>
                  <a:pt x="2406751" y="2677656"/>
                </a:cubicBezTo>
                <a:cubicBezTo>
                  <a:pt x="2133823" y="2690754"/>
                  <a:pt x="2053314" y="2664205"/>
                  <a:pt x="1841164" y="2677656"/>
                </a:cubicBezTo>
                <a:cubicBezTo>
                  <a:pt x="1629014" y="2691107"/>
                  <a:pt x="1391482" y="2659260"/>
                  <a:pt x="1239477" y="2677656"/>
                </a:cubicBezTo>
                <a:cubicBezTo>
                  <a:pt x="1087472" y="2696052"/>
                  <a:pt x="898522" y="2703826"/>
                  <a:pt x="709991" y="2677656"/>
                </a:cubicBezTo>
                <a:cubicBezTo>
                  <a:pt x="521460" y="2651486"/>
                  <a:pt x="335940" y="2686892"/>
                  <a:pt x="0" y="2677656"/>
                </a:cubicBezTo>
                <a:cubicBezTo>
                  <a:pt x="-21057" y="2443432"/>
                  <a:pt x="27149" y="2299812"/>
                  <a:pt x="0" y="1954689"/>
                </a:cubicBezTo>
                <a:cubicBezTo>
                  <a:pt x="-27149" y="1609566"/>
                  <a:pt x="19174" y="1495648"/>
                  <a:pt x="0" y="1365605"/>
                </a:cubicBezTo>
                <a:cubicBezTo>
                  <a:pt x="-19174" y="1235562"/>
                  <a:pt x="9390" y="900259"/>
                  <a:pt x="0" y="749744"/>
                </a:cubicBezTo>
                <a:cubicBezTo>
                  <a:pt x="-9390" y="599229"/>
                  <a:pt x="2541" y="211745"/>
                  <a:pt x="0" y="0"/>
                </a:cubicBezTo>
                <a:close/>
              </a:path>
              <a:path w="3610126" h="2677656" stroke="0" extrusionOk="0">
                <a:moveTo>
                  <a:pt x="0" y="0"/>
                </a:moveTo>
                <a:cubicBezTo>
                  <a:pt x="178411" y="25218"/>
                  <a:pt x="290322" y="-13066"/>
                  <a:pt x="529485" y="0"/>
                </a:cubicBezTo>
                <a:cubicBezTo>
                  <a:pt x="768648" y="13066"/>
                  <a:pt x="962593" y="-6113"/>
                  <a:pt x="1131173" y="0"/>
                </a:cubicBezTo>
                <a:cubicBezTo>
                  <a:pt x="1299753" y="6113"/>
                  <a:pt x="1464637" y="16989"/>
                  <a:pt x="1732860" y="0"/>
                </a:cubicBezTo>
                <a:cubicBezTo>
                  <a:pt x="2001083" y="-16989"/>
                  <a:pt x="2196682" y="-8163"/>
                  <a:pt x="2334548" y="0"/>
                </a:cubicBezTo>
                <a:cubicBezTo>
                  <a:pt x="2472414" y="8163"/>
                  <a:pt x="2688005" y="4391"/>
                  <a:pt x="2827932" y="0"/>
                </a:cubicBezTo>
                <a:cubicBezTo>
                  <a:pt x="2967859" y="-4391"/>
                  <a:pt x="3227457" y="-25864"/>
                  <a:pt x="3610126" y="0"/>
                </a:cubicBezTo>
                <a:cubicBezTo>
                  <a:pt x="3640154" y="284457"/>
                  <a:pt x="3583421" y="523037"/>
                  <a:pt x="3610126" y="669414"/>
                </a:cubicBezTo>
                <a:cubicBezTo>
                  <a:pt x="3636831" y="815791"/>
                  <a:pt x="3634639" y="1058251"/>
                  <a:pt x="3610126" y="1258498"/>
                </a:cubicBezTo>
                <a:cubicBezTo>
                  <a:pt x="3585613" y="1458745"/>
                  <a:pt x="3629595" y="1688808"/>
                  <a:pt x="3610126" y="1927912"/>
                </a:cubicBezTo>
                <a:cubicBezTo>
                  <a:pt x="3590657" y="2167016"/>
                  <a:pt x="3640982" y="2465094"/>
                  <a:pt x="3610126" y="2677656"/>
                </a:cubicBezTo>
                <a:cubicBezTo>
                  <a:pt x="3463434" y="2679956"/>
                  <a:pt x="3245896" y="2696267"/>
                  <a:pt x="3008438" y="2677656"/>
                </a:cubicBezTo>
                <a:cubicBezTo>
                  <a:pt x="2770980" y="2659045"/>
                  <a:pt x="2712921" y="2662225"/>
                  <a:pt x="2478953" y="2677656"/>
                </a:cubicBezTo>
                <a:cubicBezTo>
                  <a:pt x="2244986" y="2693087"/>
                  <a:pt x="2114996" y="2668248"/>
                  <a:pt x="1913367" y="2677656"/>
                </a:cubicBezTo>
                <a:cubicBezTo>
                  <a:pt x="1711738" y="2687064"/>
                  <a:pt x="1527477" y="2665738"/>
                  <a:pt x="1311679" y="2677656"/>
                </a:cubicBezTo>
                <a:cubicBezTo>
                  <a:pt x="1095881" y="2689574"/>
                  <a:pt x="939764" y="2699510"/>
                  <a:pt x="746093" y="2677656"/>
                </a:cubicBezTo>
                <a:cubicBezTo>
                  <a:pt x="552422" y="2655802"/>
                  <a:pt x="242879" y="2707932"/>
                  <a:pt x="0" y="2677656"/>
                </a:cubicBezTo>
                <a:cubicBezTo>
                  <a:pt x="12429" y="2440501"/>
                  <a:pt x="27905" y="2204901"/>
                  <a:pt x="0" y="2061795"/>
                </a:cubicBezTo>
                <a:cubicBezTo>
                  <a:pt x="-27905" y="1918689"/>
                  <a:pt x="21374" y="1510614"/>
                  <a:pt x="0" y="1365605"/>
                </a:cubicBezTo>
                <a:cubicBezTo>
                  <a:pt x="-21374" y="1220596"/>
                  <a:pt x="-11475" y="935204"/>
                  <a:pt x="0" y="669414"/>
                </a:cubicBezTo>
                <a:cubicBezTo>
                  <a:pt x="11475" y="403624"/>
                  <a:pt x="-7859" y="276884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60156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Los peatones son relegados a una banqueta</a:t>
            </a:r>
          </a:p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prioriza la circulación de los vehículos por encima del resto de los usuarios</a:t>
            </a:r>
          </a:p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Aumenta la velocidad de los vehículos</a:t>
            </a:r>
          </a:p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Pasos peatonales en las esquinas y a través de puentes peatonales</a:t>
            </a:r>
          </a:p>
          <a:p>
            <a:pPr algn="ctr"/>
            <a:endParaRPr lang="es-MX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Los automóviles se vuelven una condición de </a:t>
            </a:r>
            <a:r>
              <a:rPr lang="es-MX" sz="12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estatus socio económico</a:t>
            </a:r>
          </a:p>
          <a:p>
            <a:pPr algn="ctr"/>
            <a:endParaRPr lang="es-MX" sz="1200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El Big Data - Zócalo peatonal, ésta será la NUEVA IMAGEN del primero cuadro  de la CDMX">
            <a:extLst>
              <a:ext uri="{FF2B5EF4-FFF2-40B4-BE49-F238E27FC236}">
                <a16:creationId xmlns:a16="http://schemas.microsoft.com/office/drawing/2014/main" id="{04CB78F0-30AB-A7F5-323D-31FBEE282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8" y="1021702"/>
            <a:ext cx="4449257" cy="35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940BB00-C9D7-9887-A9B2-25157E5BF58B}"/>
              </a:ext>
            </a:extLst>
          </p:cNvPr>
          <p:cNvSpPr txBox="1"/>
          <p:nvPr/>
        </p:nvSpPr>
        <p:spPr>
          <a:xfrm>
            <a:off x="5203414" y="1379345"/>
            <a:ext cx="291298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Cambie</a:t>
            </a:r>
            <a:r>
              <a:rPr lang="es-MX" sz="18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mos</a:t>
            </a:r>
            <a:r>
              <a:rPr lang="es-MX" sz="180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 el paradigma…</a:t>
            </a:r>
          </a:p>
          <a:p>
            <a:pPr algn="ctr"/>
            <a:endParaRPr lang="es-MX" sz="15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MX" sz="1800" i="1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“No se trata de mover más autos en menos tiempo,</a:t>
            </a:r>
          </a:p>
          <a:p>
            <a:pPr algn="ctr"/>
            <a:r>
              <a:rPr lang="es-MX" sz="1800" i="1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 sino </a:t>
            </a:r>
            <a:r>
              <a:rPr lang="es-MX" sz="1800" b="1" i="1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más personas en menos tiempo y de manera SEGURA</a:t>
            </a:r>
            <a:r>
              <a:rPr lang="es-MX" sz="1800" i="1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”</a:t>
            </a:r>
            <a:endParaRPr lang="en-US" sz="1800" i="1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0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uild="allAtOnce" animBg="1"/>
      <p:bldP spid="4" grpId="0" animBg="1"/>
      <p:bldP spid="4" grpI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21F66F2A-AD23-5807-B176-5DED07A4F8B3}"/>
              </a:ext>
            </a:extLst>
          </p:cNvPr>
          <p:cNvGrpSpPr/>
          <p:nvPr/>
        </p:nvGrpSpPr>
        <p:grpSpPr>
          <a:xfrm>
            <a:off x="0" y="-197734"/>
            <a:ext cx="9156700" cy="5303659"/>
            <a:chOff x="0" y="-197734"/>
            <a:chExt cx="9156700" cy="5303659"/>
          </a:xfrm>
        </p:grpSpPr>
        <p:pic>
          <p:nvPicPr>
            <p:cNvPr id="4" name="Google Shape;68;p15">
              <a:extLst>
                <a:ext uri="{FF2B5EF4-FFF2-40B4-BE49-F238E27FC236}">
                  <a16:creationId xmlns:a16="http://schemas.microsoft.com/office/drawing/2014/main" id="{9C908C52-D1F9-3EB1-8811-14981D3E3D4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37565"/>
              <a:ext cx="9144003" cy="5143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7F56D50-C5F5-D83B-1AEA-91219DCEDADF}"/>
                </a:ext>
              </a:extLst>
            </p:cNvPr>
            <p:cNvSpPr/>
            <p:nvPr/>
          </p:nvSpPr>
          <p:spPr>
            <a:xfrm>
              <a:off x="311700" y="139700"/>
              <a:ext cx="8743400" cy="572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D1DBE09-CB7F-2C4C-FD1D-3B9A18F44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1862" y="-197734"/>
              <a:ext cx="2554838" cy="1179084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DE92D6FF-4273-F760-4495-9C6740936644}"/>
              </a:ext>
            </a:extLst>
          </p:cNvPr>
          <p:cNvGrpSpPr/>
          <p:nvPr/>
        </p:nvGrpSpPr>
        <p:grpSpPr>
          <a:xfrm>
            <a:off x="403417" y="1083157"/>
            <a:ext cx="3126462" cy="3473981"/>
            <a:chOff x="838200" y="1089193"/>
            <a:chExt cx="4451412" cy="478133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A5EF717-985F-64D5-181D-AD5E97EAD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089193"/>
              <a:ext cx="4451412" cy="2477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F8BA30F-3DCD-D6CF-18AC-22BF20E67C76}"/>
                </a:ext>
              </a:extLst>
            </p:cNvPr>
            <p:cNvSpPr txBox="1"/>
            <p:nvPr/>
          </p:nvSpPr>
          <p:spPr>
            <a:xfrm>
              <a:off x="838200" y="3614853"/>
              <a:ext cx="4451412" cy="225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Londres, Inglaterra</a:t>
              </a:r>
            </a:p>
            <a:p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17 de agosto 1896</a:t>
              </a:r>
            </a:p>
            <a:p>
              <a:endParaRPr lang="es-MX" sz="1200" dirty="0">
                <a:solidFill>
                  <a:schemeClr val="tx1"/>
                </a:solidFill>
                <a:latin typeface="Verdana"/>
                <a:ea typeface="Verdana"/>
              </a:endParaRPr>
            </a:p>
            <a:p>
              <a:r>
                <a:rPr lang="es-MX" sz="1200" b="1" dirty="0">
                  <a:solidFill>
                    <a:schemeClr val="tx1"/>
                  </a:solidFill>
                  <a:latin typeface="Verdana"/>
                  <a:ea typeface="Verdana"/>
                </a:rPr>
                <a:t>Bridget </a:t>
              </a:r>
              <a:r>
                <a:rPr lang="es-MX" sz="1200" b="1" dirty="0" err="1">
                  <a:solidFill>
                    <a:schemeClr val="tx1"/>
                  </a:solidFill>
                  <a:latin typeface="Verdana"/>
                  <a:ea typeface="Verdana"/>
                </a:rPr>
                <a:t>Driscoll</a:t>
              </a:r>
              <a:r>
                <a:rPr lang="es-MX" sz="1200" b="1" dirty="0">
                  <a:solidFill>
                    <a:schemeClr val="tx1"/>
                  </a:solidFill>
                  <a:latin typeface="Verdana"/>
                  <a:ea typeface="Verdana"/>
                </a:rPr>
                <a:t>, 44 años de edad</a:t>
              </a:r>
            </a:p>
            <a:p>
              <a:endParaRPr lang="es-MX" sz="1200" dirty="0">
                <a:solidFill>
                  <a:schemeClr val="tx1"/>
                </a:solidFill>
                <a:latin typeface="Verdana"/>
                <a:ea typeface="Verdana"/>
              </a:endParaRPr>
            </a:p>
            <a:p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Primera persona que pierde la vida en el mundo a consecuencia de un hecho de tránsito</a:t>
              </a:r>
            </a:p>
            <a:p>
              <a:endParaRPr lang="en-US" sz="4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275EA96-51D7-7E91-DD9B-B54113C69017}"/>
              </a:ext>
            </a:extLst>
          </p:cNvPr>
          <p:cNvGrpSpPr/>
          <p:nvPr/>
        </p:nvGrpSpPr>
        <p:grpSpPr>
          <a:xfrm>
            <a:off x="3998742" y="1165749"/>
            <a:ext cx="4815378" cy="3350082"/>
            <a:chOff x="1424278" y="2157234"/>
            <a:chExt cx="9005865" cy="5683987"/>
          </a:xfrm>
        </p:grpSpPr>
        <p:pic>
          <p:nvPicPr>
            <p:cNvPr id="12" name="Picture 4" descr="primer automóvil del mundo">
              <a:extLst>
                <a:ext uri="{FF2B5EF4-FFF2-40B4-BE49-F238E27FC236}">
                  <a16:creationId xmlns:a16="http://schemas.microsoft.com/office/drawing/2014/main" id="{C44B6832-D7C4-1004-31F4-6600F3C1F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529" y="2157234"/>
              <a:ext cx="3920614" cy="505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0EBB415-CF40-C4AA-604E-44DEC6950AB1}"/>
                </a:ext>
              </a:extLst>
            </p:cNvPr>
            <p:cNvSpPr txBox="1"/>
            <p:nvPr/>
          </p:nvSpPr>
          <p:spPr>
            <a:xfrm>
              <a:off x="1424278" y="2527880"/>
              <a:ext cx="5085251" cy="531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300"/>
                </a:spcAft>
              </a:pPr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Palacio de Cristal</a:t>
              </a:r>
            </a:p>
            <a:p>
              <a:pPr algn="r">
                <a:spcAft>
                  <a:spcPts val="300"/>
                </a:spcAft>
              </a:pPr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Un carruaje sin caballos a 6 km/h</a:t>
              </a:r>
            </a:p>
            <a:p>
              <a:pPr algn="r">
                <a:spcAft>
                  <a:spcPts val="300"/>
                </a:spcAft>
              </a:pPr>
              <a:endParaRPr lang="es-MX" sz="1200" dirty="0">
                <a:solidFill>
                  <a:schemeClr val="tx1"/>
                </a:solidFill>
                <a:latin typeface="Verdana"/>
                <a:ea typeface="Verdana"/>
              </a:endParaRPr>
            </a:p>
            <a:p>
              <a:pPr algn="r">
                <a:spcAft>
                  <a:spcPts val="300"/>
                </a:spcAft>
              </a:pPr>
              <a:r>
                <a:rPr lang="es-MX" sz="1200" i="1" dirty="0">
                  <a:solidFill>
                    <a:schemeClr val="tx1"/>
                  </a:solidFill>
                  <a:latin typeface="Verdana"/>
                  <a:ea typeface="Verdana"/>
                </a:rPr>
                <a:t>Arthur James </a:t>
              </a:r>
              <a:r>
                <a:rPr lang="es-MX" sz="1200" i="1" dirty="0" err="1">
                  <a:solidFill>
                    <a:schemeClr val="tx1"/>
                  </a:solidFill>
                  <a:latin typeface="Verdana"/>
                  <a:ea typeface="Verdana"/>
                </a:rPr>
                <a:t>Edsall</a:t>
              </a:r>
              <a:r>
                <a:rPr lang="es-MX" sz="1200" i="1" dirty="0">
                  <a:solidFill>
                    <a:schemeClr val="tx1"/>
                  </a:solidFill>
                  <a:latin typeface="Verdana"/>
                  <a:ea typeface="Verdana"/>
                </a:rPr>
                <a:t>: “¡Apártense!”</a:t>
              </a:r>
            </a:p>
            <a:p>
              <a:pPr algn="r">
                <a:spcAft>
                  <a:spcPts val="300"/>
                </a:spcAft>
              </a:pPr>
              <a:endParaRPr lang="es-MX" sz="1200" dirty="0">
                <a:solidFill>
                  <a:schemeClr val="tx1"/>
                </a:solidFill>
                <a:latin typeface="Verdana"/>
                <a:ea typeface="Verdana"/>
              </a:endParaRPr>
            </a:p>
            <a:p>
              <a:pPr algn="r">
                <a:spcAft>
                  <a:spcPts val="300"/>
                </a:spcAft>
              </a:pPr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Testigos: </a:t>
              </a:r>
              <a:r>
                <a:rPr lang="es-MX" sz="1200" i="1" dirty="0">
                  <a:solidFill>
                    <a:schemeClr val="tx1"/>
                  </a:solidFill>
                  <a:latin typeface="Verdana"/>
                  <a:ea typeface="Verdana"/>
                </a:rPr>
                <a:t>“Un auto viajando a un ritmo imprudente, como un coche de bomberos o tan rápido como un buen caballo podría galopar</a:t>
              </a:r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”</a:t>
              </a:r>
            </a:p>
            <a:p>
              <a:pPr algn="r">
                <a:spcAft>
                  <a:spcPts val="300"/>
                </a:spcAft>
              </a:pPr>
              <a:r>
                <a:rPr lang="es-MX" sz="1200" dirty="0">
                  <a:solidFill>
                    <a:schemeClr val="tx1"/>
                  </a:solidFill>
                  <a:latin typeface="Verdana"/>
                  <a:ea typeface="Verdana"/>
                </a:rPr>
                <a:t> </a:t>
              </a:r>
            </a:p>
            <a:p>
              <a:pPr algn="r">
                <a:spcAft>
                  <a:spcPts val="300"/>
                </a:spcAft>
              </a:pPr>
              <a:r>
                <a:rPr lang="en-US" sz="1200" dirty="0">
                  <a:solidFill>
                    <a:schemeClr val="tx1"/>
                  </a:solidFill>
                  <a:latin typeface="Verdana"/>
                  <a:ea typeface="Verdana"/>
                </a:rPr>
                <a:t>El </a:t>
              </a:r>
              <a:r>
                <a:rPr lang="en-US" sz="1200" dirty="0" err="1">
                  <a:solidFill>
                    <a:schemeClr val="tx1"/>
                  </a:solidFill>
                  <a:latin typeface="Verdana"/>
                  <a:ea typeface="Verdana"/>
                </a:rPr>
                <a:t>fallecimiento</a:t>
              </a:r>
              <a:r>
                <a:rPr lang="en-US" sz="1200" dirty="0">
                  <a:solidFill>
                    <a:schemeClr val="tx1"/>
                  </a:solidFill>
                  <a:latin typeface="Verdana"/>
                  <a:ea typeface="Verdana"/>
                </a:rPr>
                <a:t> se </a:t>
              </a:r>
              <a:r>
                <a:rPr lang="en-US" sz="1200" dirty="0" err="1">
                  <a:solidFill>
                    <a:schemeClr val="tx1"/>
                  </a:solidFill>
                  <a:latin typeface="Verdana"/>
                  <a:ea typeface="Verdana"/>
                </a:rPr>
                <a:t>declaró</a:t>
              </a:r>
              <a:r>
                <a:rPr lang="en-US" sz="1200" dirty="0">
                  <a:solidFill>
                    <a:schemeClr val="tx1"/>
                  </a:solidFill>
                  <a:latin typeface="Verdana"/>
                  <a:ea typeface="Verdana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Verdana"/>
                  <a:ea typeface="Verdana"/>
                </a:rPr>
                <a:t>como</a:t>
              </a:r>
              <a:r>
                <a:rPr lang="en-US" sz="1200" dirty="0">
                  <a:solidFill>
                    <a:schemeClr val="tx1"/>
                  </a:solidFill>
                  <a:latin typeface="Verdana"/>
                  <a:ea typeface="Verdana"/>
                </a:rPr>
                <a:t> “accidental”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9;p11">
            <a:extLst>
              <a:ext uri="{FF2B5EF4-FFF2-40B4-BE49-F238E27FC236}">
                <a16:creationId xmlns:a16="http://schemas.microsoft.com/office/drawing/2014/main" id="{E696FEC6-D377-56FC-A29E-8A6C976FF46E}"/>
              </a:ext>
            </a:extLst>
          </p:cNvPr>
          <p:cNvSpPr txBox="1"/>
          <p:nvPr/>
        </p:nvSpPr>
        <p:spPr>
          <a:xfrm>
            <a:off x="2257587" y="2140831"/>
            <a:ext cx="4628825" cy="1895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MX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sz="1800" dirty="0"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¿Cuál es el número aceptable de muertos en hechos de tránsito en México?</a:t>
            </a:r>
            <a:endParaRPr sz="1800" dirty="0"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3592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¿Cuál es el número _aceptable_ de muertos en accidentes de tránsito_">
            <a:hlinkClick r:id="" action="ppaction://media"/>
            <a:extLst>
              <a:ext uri="{FF2B5EF4-FFF2-40B4-BE49-F238E27FC236}">
                <a16:creationId xmlns:a16="http://schemas.microsoft.com/office/drawing/2014/main" id="{202D6794-D57F-EE6A-A96C-50F0071EB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5897" y="1121800"/>
            <a:ext cx="5551197" cy="312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9;p11">
            <a:extLst>
              <a:ext uri="{FF2B5EF4-FFF2-40B4-BE49-F238E27FC236}">
                <a16:creationId xmlns:a16="http://schemas.microsoft.com/office/drawing/2014/main" id="{A67B81F1-2230-B6CE-BE54-3C6428203AE7}"/>
              </a:ext>
            </a:extLst>
          </p:cNvPr>
          <p:cNvSpPr txBox="1"/>
          <p:nvPr/>
        </p:nvSpPr>
        <p:spPr>
          <a:xfrm>
            <a:off x="2257587" y="2305490"/>
            <a:ext cx="4628825" cy="532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MX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Century Gothic" panose="020B0502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MX" sz="3200" dirty="0"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Cero…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5978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3079D288-D55B-A66E-C8BA-F578555D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f8270077_0_51">
            <a:extLst>
              <a:ext uri="{FF2B5EF4-FFF2-40B4-BE49-F238E27FC236}">
                <a16:creationId xmlns:a16="http://schemas.microsoft.com/office/drawing/2014/main" id="{9DC08DED-97D1-9E2C-3DCF-91CC2904C695}"/>
              </a:ext>
            </a:extLst>
          </p:cNvPr>
          <p:cNvSpPr txBox="1"/>
          <p:nvPr/>
        </p:nvSpPr>
        <p:spPr>
          <a:xfrm>
            <a:off x="670824" y="3960082"/>
            <a:ext cx="6205500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MX" sz="20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Dr. Rodrigo Rosas-Osuna</a:t>
            </a:r>
            <a:endParaRPr sz="20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2" name="Google Shape;72;g375f8270077_0_51">
            <a:extLst>
              <a:ext uri="{FF2B5EF4-FFF2-40B4-BE49-F238E27FC236}">
                <a16:creationId xmlns:a16="http://schemas.microsoft.com/office/drawing/2014/main" id="{C8AAFCBC-24ED-8009-2F31-498A3E3BAA04}"/>
              </a:ext>
            </a:extLst>
          </p:cNvPr>
          <p:cNvSpPr txBox="1"/>
          <p:nvPr/>
        </p:nvSpPr>
        <p:spPr>
          <a:xfrm>
            <a:off x="670824" y="2640682"/>
            <a:ext cx="5717276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MX" sz="2800" b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Introducción a la movilidad segura</a:t>
            </a:r>
            <a:endParaRPr sz="2800" b="1" i="0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3" name="Google Shape;73;g375f8270077_0_51">
            <a:extLst>
              <a:ext uri="{FF2B5EF4-FFF2-40B4-BE49-F238E27FC236}">
                <a16:creationId xmlns:a16="http://schemas.microsoft.com/office/drawing/2014/main" id="{EC632205-3227-59A3-98D5-7CBEEBC4C76E}"/>
              </a:ext>
            </a:extLst>
          </p:cNvPr>
          <p:cNvSpPr txBox="1"/>
          <p:nvPr/>
        </p:nvSpPr>
        <p:spPr>
          <a:xfrm>
            <a:off x="670824" y="3520282"/>
            <a:ext cx="4685700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Noviembre 29, 2025</a:t>
            </a:r>
            <a:endParaRPr sz="13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2694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6B46633E-8795-5985-3113-F643E4597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74;p11">
            <a:extLst>
              <a:ext uri="{FF2B5EF4-FFF2-40B4-BE49-F238E27FC236}">
                <a16:creationId xmlns:a16="http://schemas.microsoft.com/office/drawing/2014/main" id="{E3870E98-6566-6F85-58C4-15280836E5EF}"/>
              </a:ext>
            </a:extLst>
          </p:cNvPr>
          <p:cNvSpPr txBox="1"/>
          <p:nvPr/>
        </p:nvSpPr>
        <p:spPr>
          <a:xfrm>
            <a:off x="3839762" y="3886814"/>
            <a:ext cx="2276126" cy="58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5" tIns="17138" rIns="34285" bIns="17138" anchor="t" anchorCtr="0">
            <a:spAutoFit/>
          </a:bodyPr>
          <a:lstStyle/>
          <a:p>
            <a:r>
              <a:rPr lang="es-MX" sz="1800" b="1" dirty="0">
                <a:solidFill>
                  <a:srgbClr val="005C5D"/>
                </a:solidFill>
                <a:latin typeface="Lato"/>
                <a:ea typeface="Lato"/>
                <a:cs typeface="Lato"/>
                <a:sym typeface="Lato"/>
              </a:rPr>
              <a:t>¿Qué pasa en México?</a:t>
            </a:r>
            <a:endParaRPr sz="900" dirty="0"/>
          </a:p>
        </p:txBody>
      </p:sp>
      <p:sp>
        <p:nvSpPr>
          <p:cNvPr id="10" name="Google Shape;175;p11">
            <a:extLst>
              <a:ext uri="{FF2B5EF4-FFF2-40B4-BE49-F238E27FC236}">
                <a16:creationId xmlns:a16="http://schemas.microsoft.com/office/drawing/2014/main" id="{BED6E85F-9999-50E5-DBB2-4E300A325ECD}"/>
              </a:ext>
            </a:extLst>
          </p:cNvPr>
          <p:cNvSpPr txBox="1"/>
          <p:nvPr/>
        </p:nvSpPr>
        <p:spPr>
          <a:xfrm>
            <a:off x="737459" y="937759"/>
            <a:ext cx="2969260" cy="382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5" tIns="17138" rIns="34285" bIns="17138" anchor="t" anchorCtr="0">
            <a:spAutoFit/>
          </a:bodyPr>
          <a:lstStyle/>
          <a:p>
            <a:pPr marL="171450" indent="-171450">
              <a:buClr>
                <a:srgbClr val="005C5D"/>
              </a:buClr>
              <a:buSzPts val="2000"/>
              <a:buFont typeface="Arial"/>
              <a:buChar char="•"/>
            </a:pP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16,000 personas en promedio </a:t>
            </a:r>
            <a:r>
              <a:rPr lang="es-MX" sz="1200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mueren cada año en México por siniestros viales.</a:t>
            </a:r>
            <a:endParaRPr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28588">
              <a:buClr>
                <a:schemeClr val="dk1"/>
              </a:buClr>
              <a:buSzPts val="1800"/>
            </a:pPr>
            <a:endParaRPr sz="1200"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71450" indent="-171450">
              <a:buClr>
                <a:srgbClr val="005C5D"/>
              </a:buClr>
              <a:buSzPts val="2000"/>
              <a:buFont typeface="Arial"/>
              <a:buChar char="•"/>
            </a:pP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72% de las muertes </a:t>
            </a: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viales en México </a:t>
            </a: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son de peatones y motociclistas.</a:t>
            </a:r>
            <a:endParaRPr b="1"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28588" indent="-80963">
              <a:buClr>
                <a:schemeClr val="dk1"/>
              </a:buClr>
              <a:buSzPts val="2000"/>
            </a:pPr>
            <a:endParaRPr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28588" indent="-128588">
              <a:buClr>
                <a:srgbClr val="005C5D"/>
              </a:buClr>
              <a:buSzPts val="2000"/>
              <a:buFont typeface="Arial"/>
              <a:buChar char="•"/>
            </a:pP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Más de </a:t>
            </a: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170,000 lesionados graves</a:t>
            </a: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.</a:t>
            </a:r>
            <a:endParaRPr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8588" indent="-80963">
              <a:buClr>
                <a:schemeClr val="dk1"/>
              </a:buClr>
              <a:buSzPts val="2000"/>
            </a:pPr>
            <a:endParaRPr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28588" indent="-128588">
              <a:buClr>
                <a:srgbClr val="005C5D"/>
              </a:buClr>
              <a:buSzPts val="2000"/>
              <a:buFont typeface="Arial"/>
              <a:buChar char="•"/>
            </a:pP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1,700</a:t>
            </a: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 personas </a:t>
            </a: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hospitalizadas cada día</a:t>
            </a: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.</a:t>
            </a:r>
            <a:endParaRPr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8588" indent="-80963">
              <a:buClr>
                <a:schemeClr val="dk1"/>
              </a:buClr>
              <a:buSzPts val="2000"/>
            </a:pPr>
            <a:endParaRPr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28588" indent="-128588">
              <a:buClr>
                <a:srgbClr val="005C5D"/>
              </a:buClr>
              <a:buSzPts val="2000"/>
              <a:buFont typeface="Arial"/>
              <a:buChar char="•"/>
            </a:pP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Más de </a:t>
            </a: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32,000 personas con una discapacidad permanente.</a:t>
            </a:r>
            <a:endParaRPr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8588" indent="-80963">
              <a:buClr>
                <a:schemeClr val="dk1"/>
              </a:buClr>
              <a:buSzPts val="2000"/>
            </a:pPr>
            <a:endParaRPr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28588" indent="-128588">
              <a:buClr>
                <a:srgbClr val="005C5D"/>
              </a:buClr>
              <a:buSzPts val="2000"/>
              <a:buFont typeface="Arial"/>
              <a:buChar char="•"/>
            </a:pP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Más del </a:t>
            </a: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12% </a:t>
            </a: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de las </a:t>
            </a: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discapacidades totales </a:t>
            </a:r>
            <a:r>
              <a:rPr lang="es-MX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son </a:t>
            </a:r>
            <a:r>
              <a:rPr lang="es-MX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por siniestros viales.</a:t>
            </a:r>
            <a:endParaRPr b="1"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1" name="Gráfico 10">
                <a:extLst>
                  <a:ext uri="{FF2B5EF4-FFF2-40B4-BE49-F238E27FC236}">
                    <a16:creationId xmlns:a16="http://schemas.microsoft.com/office/drawing/2014/main" id="{292CDA41-632A-7284-181C-7144847EA22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17060447"/>
                  </p:ext>
                </p:extLst>
              </p:nvPr>
            </p:nvGraphicFramePr>
            <p:xfrm>
              <a:off x="3573675" y="385478"/>
              <a:ext cx="5690001" cy="43725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1" name="Gráfico 10">
                <a:extLst>
                  <a:ext uri="{FF2B5EF4-FFF2-40B4-BE49-F238E27FC236}">
                    <a16:creationId xmlns:a16="http://schemas.microsoft.com/office/drawing/2014/main" id="{292CDA41-632A-7284-181C-7144847EA2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73675" y="385478"/>
                <a:ext cx="5690001" cy="43725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620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072A7E5D-3A60-7CBE-44DE-FC198A7F6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5F1BD5-F6A8-448B-48FA-645D32FD4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93" y="791782"/>
            <a:ext cx="6144382" cy="4035680"/>
          </a:xfrm>
          <a:prstGeom prst="rect">
            <a:avLst/>
          </a:prstGeom>
        </p:spPr>
      </p:pic>
      <p:pic>
        <p:nvPicPr>
          <p:cNvPr id="6" name="Picture 6" descr="Car - Free transport icons">
            <a:extLst>
              <a:ext uri="{FF2B5EF4-FFF2-40B4-BE49-F238E27FC236}">
                <a16:creationId xmlns:a16="http://schemas.microsoft.com/office/drawing/2014/main" id="{18F74615-C3F6-70F6-967C-2BF83CBF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05" y="3333076"/>
            <a:ext cx="718798" cy="71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otocicleta - Iconos gratis de personas">
            <a:extLst>
              <a:ext uri="{FF2B5EF4-FFF2-40B4-BE49-F238E27FC236}">
                <a16:creationId xmlns:a16="http://schemas.microsoft.com/office/drawing/2014/main" id="{09D4C422-4D25-30EA-F876-D3A00FEB7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74" y="959735"/>
            <a:ext cx="640059" cy="6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atonal - Iconos gratis de personas">
            <a:extLst>
              <a:ext uri="{FF2B5EF4-FFF2-40B4-BE49-F238E27FC236}">
                <a16:creationId xmlns:a16="http://schemas.microsoft.com/office/drawing/2014/main" id="{13E6DD5F-62BC-0618-7D1F-33A02D53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9" y="2226453"/>
            <a:ext cx="538930" cy="53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75;p11">
            <a:extLst>
              <a:ext uri="{FF2B5EF4-FFF2-40B4-BE49-F238E27FC236}">
                <a16:creationId xmlns:a16="http://schemas.microsoft.com/office/drawing/2014/main" id="{1B4B08BA-9A5D-6447-C470-639A3963B35D}"/>
              </a:ext>
            </a:extLst>
          </p:cNvPr>
          <p:cNvSpPr txBox="1"/>
          <p:nvPr/>
        </p:nvSpPr>
        <p:spPr>
          <a:xfrm>
            <a:off x="6115606" y="791781"/>
            <a:ext cx="2642632" cy="1973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5" tIns="17138" rIns="34285" bIns="17138" anchor="t" anchorCtr="0">
            <a:spAutoFit/>
          </a:bodyPr>
          <a:lstStyle/>
          <a:p>
            <a:pPr algn="r">
              <a:buClr>
                <a:srgbClr val="005C5D"/>
              </a:buClr>
              <a:buSzPts val="2000"/>
            </a:pPr>
            <a:r>
              <a:rPr lang="es-MX" sz="1800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México vive un </a:t>
            </a:r>
            <a:r>
              <a:rPr lang="es-MX" sz="1800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hito histórico</a:t>
            </a:r>
            <a:r>
              <a:rPr lang="es-MX" sz="1800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… es la primera vez que son más los </a:t>
            </a:r>
            <a:r>
              <a:rPr lang="es-MX" sz="1800" b="1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motociclistas muertos </a:t>
            </a:r>
            <a:r>
              <a:rPr lang="es-MX" sz="1800" dirty="0">
                <a:solidFill>
                  <a:srgbClr val="005C5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que cualquier otro tipo de usuario de las calles y carreteras.</a:t>
            </a:r>
            <a:endParaRPr sz="1800" dirty="0">
              <a:solidFill>
                <a:srgbClr val="005C5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56806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6C058-F9ED-DED6-14FD-21DC6E662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8D9AE64-EF47-658D-7814-8DE90F136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" y="3782477"/>
            <a:ext cx="3215259" cy="1483874"/>
          </a:xfrm>
          <a:prstGeom prst="rect">
            <a:avLst/>
          </a:prstGeom>
        </p:spPr>
      </p:pic>
      <p:sp>
        <p:nvSpPr>
          <p:cNvPr id="2" name="Google Shape;63;p14">
            <a:extLst>
              <a:ext uri="{FF2B5EF4-FFF2-40B4-BE49-F238E27FC236}">
                <a16:creationId xmlns:a16="http://schemas.microsoft.com/office/drawing/2014/main" id="{5B0C9A58-7FDA-19AD-5AE7-831ECF912D39}"/>
              </a:ext>
            </a:extLst>
          </p:cNvPr>
          <p:cNvSpPr txBox="1"/>
          <p:nvPr/>
        </p:nvSpPr>
        <p:spPr>
          <a:xfrm>
            <a:off x="1529644" y="1776111"/>
            <a:ext cx="6084711" cy="439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¿QUÉ SIRVE Y QUÉ NO PARA MEJORAR LA SEGURIDAD VIAL?</a:t>
            </a:r>
            <a:endParaRPr sz="3000"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0080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7AD2A97-A19C-CDFE-1159-12400E6E2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772" y="1001791"/>
            <a:ext cx="6962456" cy="3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6E81867-003C-D282-549A-EEF4EFB0E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46" t="30165" r="30795" b="8958"/>
          <a:stretch/>
        </p:blipFill>
        <p:spPr>
          <a:xfrm>
            <a:off x="547660" y="1055150"/>
            <a:ext cx="3393644" cy="32138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1979BAE-52B9-E55D-ACEE-B4ECF2912BD0}"/>
              </a:ext>
            </a:extLst>
          </p:cNvPr>
          <p:cNvSpPr txBox="1"/>
          <p:nvPr/>
        </p:nvSpPr>
        <p:spPr>
          <a:xfrm>
            <a:off x="5014899" y="1213652"/>
            <a:ext cx="2537367" cy="592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>
              <a:buClrTx/>
            </a:pPr>
            <a:r>
              <a:rPr lang="es-MX" sz="1200" spc="-4" dirty="0">
                <a:solidFill>
                  <a:srgbClr val="549B3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Estado de México cuenta con una Ley de Movilidad y Seguridad Vial</a:t>
            </a:r>
            <a:endParaRPr lang="es-MX" sz="900" spc="-4" dirty="0">
              <a:solidFill>
                <a:srgbClr val="6F605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Congreso de Edoméx aprueba Ley de Movilidad y Seguridad Vial- Grupo Milenio">
            <a:extLst>
              <a:ext uri="{FF2B5EF4-FFF2-40B4-BE49-F238E27FC236}">
                <a16:creationId xmlns:a16="http://schemas.microsoft.com/office/drawing/2014/main" id="{87E8750F-25F1-2CD1-C938-7E5A4575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19" y="2095849"/>
            <a:ext cx="32861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8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87C3B53-85B7-BA2B-DBB6-1189D2D1BD7B}"/>
              </a:ext>
            </a:extLst>
          </p:cNvPr>
          <p:cNvGrpSpPr/>
          <p:nvPr/>
        </p:nvGrpSpPr>
        <p:grpSpPr>
          <a:xfrm>
            <a:off x="0" y="-197734"/>
            <a:ext cx="9156700" cy="5303659"/>
            <a:chOff x="0" y="-197734"/>
            <a:chExt cx="9156700" cy="5303659"/>
          </a:xfrm>
        </p:grpSpPr>
        <p:pic>
          <p:nvPicPr>
            <p:cNvPr id="8" name="Google Shape;68;p15">
              <a:extLst>
                <a:ext uri="{FF2B5EF4-FFF2-40B4-BE49-F238E27FC236}">
                  <a16:creationId xmlns:a16="http://schemas.microsoft.com/office/drawing/2014/main" id="{91CD3342-9BEE-8174-6D1A-50D26E66E28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37565"/>
              <a:ext cx="9144003" cy="5143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06A84EB-6974-BFFA-214D-310889C74FCF}"/>
                </a:ext>
              </a:extLst>
            </p:cNvPr>
            <p:cNvSpPr/>
            <p:nvPr/>
          </p:nvSpPr>
          <p:spPr>
            <a:xfrm>
              <a:off x="311700" y="139700"/>
              <a:ext cx="8743400" cy="572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51C7107-38F2-D309-F291-7423DDCA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1862" y="-197734"/>
              <a:ext cx="2554838" cy="1179084"/>
            </a:xfrm>
            <a:prstGeom prst="rect">
              <a:avLst/>
            </a:prstGeom>
          </p:spPr>
        </p:pic>
      </p:grp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F631837-157D-03D0-4FDA-CCD4C216C3C5}"/>
              </a:ext>
            </a:extLst>
          </p:cNvPr>
          <p:cNvSpPr txBox="1">
            <a:spLocks/>
          </p:cNvSpPr>
          <p:nvPr/>
        </p:nvSpPr>
        <p:spPr>
          <a:xfrm>
            <a:off x="829842" y="1275323"/>
            <a:ext cx="2554838" cy="2830544"/>
          </a:xfrm>
          <a:prstGeom prst="rect">
            <a:avLst/>
          </a:prstGeom>
        </p:spPr>
        <p:txBody>
          <a:bodyPr vert="horz" lIns="34290" tIns="17145" rIns="34290" bIns="17145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342900">
              <a:spcBef>
                <a:spcPts val="375"/>
              </a:spcBef>
              <a:buNone/>
              <a:defRPr/>
            </a:pPr>
            <a:r>
              <a:rPr lang="es-MX" sz="1350" b="1" i="1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“Los errores son inevitables pero las lesiones y muertes no lo son”</a:t>
            </a:r>
          </a:p>
          <a:p>
            <a:pPr marL="85725" indent="-85725" algn="just" defTabSz="342900">
              <a:spcBef>
                <a:spcPts val="375"/>
              </a:spcBef>
              <a:defRPr/>
            </a:pPr>
            <a:endParaRPr lang="es-MX" sz="1200" dirty="0">
              <a:solidFill>
                <a:sysClr val="windowText" lastClr="00000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85725" indent="-85725" algn="just" defTabSz="342900">
              <a:spcBef>
                <a:spcPts val="375"/>
              </a:spcBef>
              <a:defRPr/>
            </a:pPr>
            <a:r>
              <a:rPr lang="es-MX" sz="12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 sistema vial debe estar diseñado para evitar lesiones graves y discapacidad</a:t>
            </a:r>
          </a:p>
          <a:p>
            <a:pPr marL="0" indent="0" algn="just" defTabSz="342900">
              <a:spcBef>
                <a:spcPts val="375"/>
              </a:spcBef>
              <a:buNone/>
              <a:defRPr/>
            </a:pPr>
            <a:endParaRPr lang="es-MX" sz="1200" dirty="0">
              <a:solidFill>
                <a:sysClr val="windowText" lastClr="000000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85725" indent="-85725" algn="just" defTabSz="342900">
              <a:spcBef>
                <a:spcPts val="375"/>
              </a:spcBef>
              <a:defRPr/>
            </a:pPr>
            <a:r>
              <a:rPr lang="es-MX" sz="12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Un sistema vial con </a:t>
            </a:r>
            <a:r>
              <a:rPr lang="es-MX" sz="1350" b="1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responsabilidad compartida </a:t>
            </a:r>
            <a:r>
              <a:rPr lang="es-MX" sz="120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entre: gobierno, sector privado y social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3292EB-A99F-582D-4B74-E36F9CD75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402" y="986227"/>
            <a:ext cx="3443170" cy="340873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F08E37-8B51-9B13-A680-F3D31948BEDC}"/>
              </a:ext>
            </a:extLst>
          </p:cNvPr>
          <p:cNvSpPr txBox="1"/>
          <p:nvPr/>
        </p:nvSpPr>
        <p:spPr>
          <a:xfrm>
            <a:off x="829842" y="139700"/>
            <a:ext cx="4578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-85725" defTabSz="342900">
              <a:spcBef>
                <a:spcPts val="375"/>
              </a:spcBef>
              <a:defRPr/>
            </a:pPr>
            <a:r>
              <a:rPr lang="es-MX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El Sistema Seguro</a:t>
            </a:r>
          </a:p>
        </p:txBody>
      </p:sp>
    </p:spTree>
    <p:extLst>
      <p:ext uri="{BB962C8B-B14F-4D97-AF65-F5344CB8AC3E}">
        <p14:creationId xmlns:p14="http://schemas.microsoft.com/office/powerpoint/2010/main" val="39523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3;p6" descr="TRIANGULO MOVILIDAD.jpeg">
            <a:extLst>
              <a:ext uri="{FF2B5EF4-FFF2-40B4-BE49-F238E27FC236}">
                <a16:creationId xmlns:a16="http://schemas.microsoft.com/office/drawing/2014/main" id="{6BE009B7-75F9-CFB3-8163-CB31766D82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811" t="25576"/>
          <a:stretch/>
        </p:blipFill>
        <p:spPr>
          <a:xfrm>
            <a:off x="701323" y="883791"/>
            <a:ext cx="4157066" cy="36622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2;p6">
            <a:extLst>
              <a:ext uri="{FF2B5EF4-FFF2-40B4-BE49-F238E27FC236}">
                <a16:creationId xmlns:a16="http://schemas.microsoft.com/office/drawing/2014/main" id="{C782D62D-F42C-DB4E-A31E-53C1E15B45A7}"/>
              </a:ext>
            </a:extLst>
          </p:cNvPr>
          <p:cNvSpPr txBox="1"/>
          <p:nvPr/>
        </p:nvSpPr>
        <p:spPr>
          <a:xfrm>
            <a:off x="4177800" y="2579303"/>
            <a:ext cx="4563369" cy="28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17138" rIns="17138" bIns="17138" anchor="t" anchorCtr="0">
            <a:spAutoFit/>
          </a:bodyPr>
          <a:lstStyle/>
          <a:p>
            <a:pPr algn="r">
              <a:lnSpc>
                <a:spcPct val="90000"/>
              </a:lnSpc>
              <a:buClr>
                <a:srgbClr val="2DBADA"/>
              </a:buClr>
              <a:buSzPts val="4800"/>
            </a:pPr>
            <a:r>
              <a:rPr lang="es-MX" sz="18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La jerarquía de la movilidad</a:t>
            </a:r>
            <a:endParaRPr sz="525" dirty="0">
              <a:solidFill>
                <a:schemeClr val="tx1"/>
              </a:solidFill>
            </a:endParaRPr>
          </a:p>
        </p:txBody>
      </p:sp>
      <p:sp>
        <p:nvSpPr>
          <p:cNvPr id="4" name="Google Shape;107;p5">
            <a:extLst>
              <a:ext uri="{FF2B5EF4-FFF2-40B4-BE49-F238E27FC236}">
                <a16:creationId xmlns:a16="http://schemas.microsoft.com/office/drawing/2014/main" id="{1F850695-E0D2-5A88-FDA4-5F495ECA43D5}"/>
              </a:ext>
            </a:extLst>
          </p:cNvPr>
          <p:cNvSpPr txBox="1"/>
          <p:nvPr/>
        </p:nvSpPr>
        <p:spPr>
          <a:xfrm>
            <a:off x="3773502" y="3060891"/>
            <a:ext cx="4967667" cy="128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38" tIns="17138" rIns="17138" bIns="17138" anchor="t" anchorCtr="0">
            <a:spAutoFit/>
          </a:bodyPr>
          <a:lstStyle/>
          <a:p>
            <a:pPr algn="just">
              <a:buClr>
                <a:srgbClr val="535353"/>
              </a:buClr>
              <a:buSzPts val="3600"/>
            </a:pP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Es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importante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destacar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que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no es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una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regla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fija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sino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una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herramienta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para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guiar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las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decisiones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planificación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diseño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transporte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just">
              <a:buClr>
                <a:srgbClr val="535353"/>
              </a:buClr>
              <a:buSzPts val="3600"/>
            </a:pPr>
            <a:endParaRPr lang="en-US" sz="1350" dirty="0">
              <a:solidFill>
                <a:srgbClr val="53535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>
              <a:buClr>
                <a:srgbClr val="535353"/>
              </a:buClr>
              <a:buSzPts val="3600"/>
            </a:pP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jerarquía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exacta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puede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variar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350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dependiendo</a:t>
            </a:r>
            <a:r>
              <a:rPr lang="en-US" sz="1350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del </a:t>
            </a:r>
            <a:r>
              <a:rPr lang="en-US" sz="1350" b="1" dirty="0" err="1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contexto</a:t>
            </a:r>
            <a:r>
              <a:rPr lang="en-US" sz="1350" b="1" dirty="0">
                <a:solidFill>
                  <a:srgbClr val="535353"/>
                </a:solidFill>
                <a:latin typeface="Verdana"/>
                <a:ea typeface="Verdana"/>
                <a:cs typeface="Verdana"/>
                <a:sym typeface="Verdana"/>
              </a:rPr>
              <a:t> local.</a:t>
            </a:r>
            <a:endParaRPr sz="525" dirty="0"/>
          </a:p>
        </p:txBody>
      </p:sp>
    </p:spTree>
    <p:extLst>
      <p:ext uri="{BB962C8B-B14F-4D97-AF65-F5344CB8AC3E}">
        <p14:creationId xmlns:p14="http://schemas.microsoft.com/office/powerpoint/2010/main" val="94886634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792</Words>
  <Application>Microsoft Office PowerPoint</Application>
  <PresentationFormat>Presentación en pantalla (16:9)</PresentationFormat>
  <Paragraphs>100</Paragraphs>
  <Slides>23</Slides>
  <Notes>21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Titillium Web</vt:lpstr>
      <vt:lpstr>Tahoma</vt:lpstr>
      <vt:lpstr>Verdana</vt:lpstr>
      <vt:lpstr>Century Gothic</vt:lpstr>
      <vt:lpstr>Arial</vt:lpstr>
      <vt:lpstr>Lato</vt:lpstr>
      <vt:lpstr>Calibri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Hugo Barrera</dc:creator>
  <cp:lastModifiedBy>Rodrigo Rosas-Osuna</cp:lastModifiedBy>
  <cp:revision>3</cp:revision>
  <dcterms:modified xsi:type="dcterms:W3CDTF">2025-10-24T20:29:33Z</dcterms:modified>
</cp:coreProperties>
</file>