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16"/>
  </p:notesMasterIdLst>
  <p:sldIdLst>
    <p:sldId id="256" r:id="rId3"/>
    <p:sldId id="257" r:id="rId4"/>
    <p:sldId id="258" r:id="rId5"/>
    <p:sldId id="262" r:id="rId6"/>
    <p:sldId id="272" r:id="rId7"/>
    <p:sldId id="264" r:id="rId8"/>
    <p:sldId id="263" r:id="rId9"/>
    <p:sldId id="281" r:id="rId10"/>
    <p:sldId id="273" r:id="rId11"/>
    <p:sldId id="276" r:id="rId12"/>
    <p:sldId id="274" r:id="rId13"/>
    <p:sldId id="268" r:id="rId14"/>
    <p:sldId id="275" r:id="rId15"/>
  </p:sldIdLst>
  <p:sldSz cx="9144000" cy="5143500" type="screen16x9"/>
  <p:notesSz cx="6858000" cy="9144000"/>
  <p:embeddedFontLst>
    <p:embeddedFont>
      <p:font typeface="Titillium Web" panose="00000500000000000000" pitchFamily="2" charset="0"/>
      <p:regular r:id="rId17"/>
      <p:bold r:id="rId18"/>
      <p:italic r:id="rId19"/>
      <p:boldItalic r:id="rId20"/>
    </p:embeddedFont>
    <p:embeddedFont>
      <p:font typeface="Titillium Web SemiBold" panose="00000700000000000000" pitchFamily="2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82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xlQj1gW/W3WPZcKutb4ednBft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D78156-24AE-48C8-9B40-A0F020B0DB06}" v="17" dt="2025-10-24T19:16:38.525"/>
  </p1510:revLst>
</p1510:revInfo>
</file>

<file path=ppt/tableStyles.xml><?xml version="1.0" encoding="utf-8"?>
<a:tblStyleLst xmlns:a="http://schemas.openxmlformats.org/drawingml/2006/main" def="{6586B6A3-C2F0-4BF0-ACA7-F87061B3B165}">
  <a:tblStyle styleId="{6586B6A3-C2F0-4BF0-ACA7-F87061B3B16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  <a:fill>
          <a:solidFill>
            <a:srgbClr val="CAD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26" y="372"/>
      </p:cViewPr>
      <p:guideLst>
        <p:guide orient="horz" pos="248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o Barrera" userId="3e369e9276f1f454" providerId="LiveId" clId="{97DBE8D5-8643-4746-A3E4-1787187891A7}"/>
    <pc:docChg chg="undo custSel addSld delSld modSld sldOrd">
      <pc:chgData name="Hugo Barrera" userId="3e369e9276f1f454" providerId="LiveId" clId="{97DBE8D5-8643-4746-A3E4-1787187891A7}" dt="2025-10-24T19:18:48.106" v="606" actId="6549"/>
      <pc:docMkLst>
        <pc:docMk/>
      </pc:docMkLst>
      <pc:sldChg chg="modSp mod">
        <pc:chgData name="Hugo Barrera" userId="3e369e9276f1f454" providerId="LiveId" clId="{97DBE8D5-8643-4746-A3E4-1787187891A7}" dt="2025-10-24T16:54:54.522" v="42" actId="20577"/>
        <pc:sldMkLst>
          <pc:docMk/>
          <pc:sldMk cId="0" sldId="256"/>
        </pc:sldMkLst>
        <pc:spChg chg="mod">
          <ac:chgData name="Hugo Barrera" userId="3e369e9276f1f454" providerId="LiveId" clId="{97DBE8D5-8643-4746-A3E4-1787187891A7}" dt="2025-10-24T16:54:54.522" v="42" actId="20577"/>
          <ac:spMkLst>
            <pc:docMk/>
            <pc:sldMk cId="0" sldId="256"/>
            <ac:spMk id="73" creationId="{00000000-0000-0000-0000-000000000000}"/>
          </ac:spMkLst>
        </pc:spChg>
      </pc:sldChg>
      <pc:sldChg chg="modSp mod">
        <pc:chgData name="Hugo Barrera" userId="3e369e9276f1f454" providerId="LiveId" clId="{97DBE8D5-8643-4746-A3E4-1787187891A7}" dt="2025-10-24T19:18:48.106" v="606" actId="6549"/>
        <pc:sldMkLst>
          <pc:docMk/>
          <pc:sldMk cId="0" sldId="258"/>
        </pc:sldMkLst>
        <pc:spChg chg="mod">
          <ac:chgData name="Hugo Barrera" userId="3e369e9276f1f454" providerId="LiveId" clId="{97DBE8D5-8643-4746-A3E4-1787187891A7}" dt="2025-10-24T19:18:48.106" v="606" actId="6549"/>
          <ac:spMkLst>
            <pc:docMk/>
            <pc:sldMk cId="0" sldId="258"/>
            <ac:spMk id="86" creationId="{00000000-0000-0000-0000-000000000000}"/>
          </ac:spMkLst>
        </pc:spChg>
      </pc:sldChg>
      <pc:sldChg chg="del">
        <pc:chgData name="Hugo Barrera" userId="3e369e9276f1f454" providerId="LiveId" clId="{97DBE8D5-8643-4746-A3E4-1787187891A7}" dt="2025-10-24T16:44:01.755" v="0" actId="47"/>
        <pc:sldMkLst>
          <pc:docMk/>
          <pc:sldMk cId="0" sldId="259"/>
        </pc:sldMkLst>
      </pc:sldChg>
      <pc:sldChg chg="del">
        <pc:chgData name="Hugo Barrera" userId="3e369e9276f1f454" providerId="LiveId" clId="{97DBE8D5-8643-4746-A3E4-1787187891A7}" dt="2025-10-24T16:44:03.004" v="1" actId="47"/>
        <pc:sldMkLst>
          <pc:docMk/>
          <pc:sldMk cId="0" sldId="260"/>
        </pc:sldMkLst>
      </pc:sldChg>
      <pc:sldChg chg="add del">
        <pc:chgData name="Hugo Barrera" userId="3e369e9276f1f454" providerId="LiveId" clId="{97DBE8D5-8643-4746-A3E4-1787187891A7}" dt="2025-10-24T16:44:21.439" v="4" actId="47"/>
        <pc:sldMkLst>
          <pc:docMk/>
          <pc:sldMk cId="0" sldId="261"/>
        </pc:sldMkLst>
      </pc:sldChg>
      <pc:sldChg chg="addSp delSp modSp mod">
        <pc:chgData name="Hugo Barrera" userId="3e369e9276f1f454" providerId="LiveId" clId="{97DBE8D5-8643-4746-A3E4-1787187891A7}" dt="2025-10-24T19:18:30.285" v="603" actId="1076"/>
        <pc:sldMkLst>
          <pc:docMk/>
          <pc:sldMk cId="0" sldId="262"/>
        </pc:sldMkLst>
        <pc:spChg chg="add mod">
          <ac:chgData name="Hugo Barrera" userId="3e369e9276f1f454" providerId="LiveId" clId="{97DBE8D5-8643-4746-A3E4-1787187891A7}" dt="2025-10-24T18:01:07.557" v="439" actId="1076"/>
          <ac:spMkLst>
            <pc:docMk/>
            <pc:sldMk cId="0" sldId="262"/>
            <ac:spMk id="2" creationId="{6C666965-3FC7-C067-88FD-BE7690F14859}"/>
          </ac:spMkLst>
        </pc:spChg>
        <pc:spChg chg="mod">
          <ac:chgData name="Hugo Barrera" userId="3e369e9276f1f454" providerId="LiveId" clId="{97DBE8D5-8643-4746-A3E4-1787187891A7}" dt="2025-10-24T19:18:30.285" v="603" actId="1076"/>
          <ac:spMkLst>
            <pc:docMk/>
            <pc:sldMk cId="0" sldId="262"/>
            <ac:spMk id="123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25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26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27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28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29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30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31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32" creationId="{00000000-0000-0000-0000-000000000000}"/>
          </ac:spMkLst>
        </pc:spChg>
        <pc:spChg chg="mod">
          <ac:chgData name="Hugo Barrera" userId="3e369e9276f1f454" providerId="LiveId" clId="{97DBE8D5-8643-4746-A3E4-1787187891A7}" dt="2025-10-24T17:54:19.642" v="389" actId="208"/>
          <ac:spMkLst>
            <pc:docMk/>
            <pc:sldMk cId="0" sldId="262"/>
            <ac:spMk id="133" creationId="{00000000-0000-0000-0000-000000000000}"/>
          </ac:spMkLst>
        </pc:spChg>
        <pc:spChg chg="del mod">
          <ac:chgData name="Hugo Barrera" userId="3e369e9276f1f454" providerId="LiveId" clId="{97DBE8D5-8643-4746-A3E4-1787187891A7}" dt="2025-10-24T17:46:04.008" v="162" actId="478"/>
          <ac:spMkLst>
            <pc:docMk/>
            <pc:sldMk cId="0" sldId="262"/>
            <ac:spMk id="134" creationId="{00000000-0000-0000-0000-000000000000}"/>
          </ac:spMkLst>
        </pc:spChg>
        <pc:spChg chg="mod">
          <ac:chgData name="Hugo Barrera" userId="3e369e9276f1f454" providerId="LiveId" clId="{97DBE8D5-8643-4746-A3E4-1787187891A7}" dt="2025-10-24T18:02:19.168" v="449" actId="12"/>
          <ac:spMkLst>
            <pc:docMk/>
            <pc:sldMk cId="0" sldId="262"/>
            <ac:spMk id="135" creationId="{00000000-0000-0000-0000-000000000000}"/>
          </ac:spMkLst>
        </pc:spChg>
        <pc:spChg chg="del mod">
          <ac:chgData name="Hugo Barrera" userId="3e369e9276f1f454" providerId="LiveId" clId="{97DBE8D5-8643-4746-A3E4-1787187891A7}" dt="2025-10-24T17:49:58.300" v="301" actId="478"/>
          <ac:spMkLst>
            <pc:docMk/>
            <pc:sldMk cId="0" sldId="262"/>
            <ac:spMk id="136" creationId="{00000000-0000-0000-0000-000000000000}"/>
          </ac:spMkLst>
        </pc:spChg>
        <pc:grpChg chg="mod">
          <ac:chgData name="Hugo Barrera" userId="3e369e9276f1f454" providerId="LiveId" clId="{97DBE8D5-8643-4746-A3E4-1787187891A7}" dt="2025-10-24T18:01:03.520" v="438" actId="14100"/>
          <ac:grpSpMkLst>
            <pc:docMk/>
            <pc:sldMk cId="0" sldId="262"/>
            <ac:grpSpMk id="124" creationId="{00000000-0000-0000-0000-000000000000}"/>
          </ac:grpSpMkLst>
        </pc:grpChg>
        <pc:picChg chg="add mod">
          <ac:chgData name="Hugo Barrera" userId="3e369e9276f1f454" providerId="LiveId" clId="{97DBE8D5-8643-4746-A3E4-1787187891A7}" dt="2025-10-24T17:54:42.435" v="390" actId="1076"/>
          <ac:picMkLst>
            <pc:docMk/>
            <pc:sldMk cId="0" sldId="262"/>
            <ac:picMk id="1026" creationId="{C4319CF1-5539-30DF-C037-5784578847AD}"/>
          </ac:picMkLst>
        </pc:picChg>
      </pc:sldChg>
      <pc:sldChg chg="addSp modSp mod">
        <pc:chgData name="Hugo Barrera" userId="3e369e9276f1f454" providerId="LiveId" clId="{97DBE8D5-8643-4746-A3E4-1787187891A7}" dt="2025-10-24T19:10:35.556" v="529" actId="20577"/>
        <pc:sldMkLst>
          <pc:docMk/>
          <pc:sldMk cId="0" sldId="263"/>
        </pc:sldMkLst>
        <pc:spChg chg="add mod">
          <ac:chgData name="Hugo Barrera" userId="3e369e9276f1f454" providerId="LiveId" clId="{97DBE8D5-8643-4746-A3E4-1787187891A7}" dt="2025-10-24T18:56:25.929" v="451"/>
          <ac:spMkLst>
            <pc:docMk/>
            <pc:sldMk cId="0" sldId="263"/>
            <ac:spMk id="2" creationId="{07527C3D-7849-CC8D-B727-776B7CE1376B}"/>
          </ac:spMkLst>
        </pc:spChg>
        <pc:spChg chg="mod">
          <ac:chgData name="Hugo Barrera" userId="3e369e9276f1f454" providerId="LiveId" clId="{97DBE8D5-8643-4746-A3E4-1787187891A7}" dt="2025-10-24T19:10:35.556" v="529" actId="20577"/>
          <ac:spMkLst>
            <pc:docMk/>
            <pc:sldMk cId="0" sldId="263"/>
            <ac:spMk id="154" creationId="{00000000-0000-0000-0000-000000000000}"/>
          </ac:spMkLst>
        </pc:spChg>
      </pc:sldChg>
      <pc:sldChg chg="ord">
        <pc:chgData name="Hugo Barrera" userId="3e369e9276f1f454" providerId="LiveId" clId="{97DBE8D5-8643-4746-A3E4-1787187891A7}" dt="2025-10-24T17:44:05.648" v="86"/>
        <pc:sldMkLst>
          <pc:docMk/>
          <pc:sldMk cId="0" sldId="264"/>
        </pc:sldMkLst>
      </pc:sldChg>
      <pc:sldChg chg="del">
        <pc:chgData name="Hugo Barrera" userId="3e369e9276f1f454" providerId="LiveId" clId="{97DBE8D5-8643-4746-A3E4-1787187891A7}" dt="2025-10-24T16:46:53.420" v="13" actId="47"/>
        <pc:sldMkLst>
          <pc:docMk/>
          <pc:sldMk cId="1125844872" sldId="265"/>
        </pc:sldMkLst>
      </pc:sldChg>
      <pc:sldChg chg="del">
        <pc:chgData name="Hugo Barrera" userId="3e369e9276f1f454" providerId="LiveId" clId="{97DBE8D5-8643-4746-A3E4-1787187891A7}" dt="2025-10-24T16:46:17.876" v="12" actId="47"/>
        <pc:sldMkLst>
          <pc:docMk/>
          <pc:sldMk cId="0" sldId="266"/>
        </pc:sldMkLst>
      </pc:sldChg>
      <pc:sldChg chg="del">
        <pc:chgData name="Hugo Barrera" userId="3e369e9276f1f454" providerId="LiveId" clId="{97DBE8D5-8643-4746-A3E4-1787187891A7}" dt="2025-10-24T16:47:09.620" v="15" actId="47"/>
        <pc:sldMkLst>
          <pc:docMk/>
          <pc:sldMk cId="3322860753" sldId="267"/>
        </pc:sldMkLst>
      </pc:sldChg>
      <pc:sldChg chg="ord">
        <pc:chgData name="Hugo Barrera" userId="3e369e9276f1f454" providerId="LiveId" clId="{97DBE8D5-8643-4746-A3E4-1787187891A7}" dt="2025-10-24T16:49:56.131" v="17"/>
        <pc:sldMkLst>
          <pc:docMk/>
          <pc:sldMk cId="1254260753" sldId="268"/>
        </pc:sldMkLst>
      </pc:sldChg>
      <pc:sldChg chg="del">
        <pc:chgData name="Hugo Barrera" userId="3e369e9276f1f454" providerId="LiveId" clId="{97DBE8D5-8643-4746-A3E4-1787187891A7}" dt="2025-10-24T16:52:30.305" v="27" actId="47"/>
        <pc:sldMkLst>
          <pc:docMk/>
          <pc:sldMk cId="0" sldId="269"/>
        </pc:sldMkLst>
      </pc:sldChg>
      <pc:sldChg chg="del">
        <pc:chgData name="Hugo Barrera" userId="3e369e9276f1f454" providerId="LiveId" clId="{97DBE8D5-8643-4746-A3E4-1787187891A7}" dt="2025-10-24T16:52:29" v="26" actId="47"/>
        <pc:sldMkLst>
          <pc:docMk/>
          <pc:sldMk cId="0" sldId="271"/>
        </pc:sldMkLst>
      </pc:sldChg>
      <pc:sldChg chg="modSp mod ord">
        <pc:chgData name="Hugo Barrera" userId="3e369e9276f1f454" providerId="LiveId" clId="{97DBE8D5-8643-4746-A3E4-1787187891A7}" dt="2025-10-24T19:18:19.904" v="601" actId="122"/>
        <pc:sldMkLst>
          <pc:docMk/>
          <pc:sldMk cId="0" sldId="272"/>
        </pc:sldMkLst>
        <pc:spChg chg="mod">
          <ac:chgData name="Hugo Barrera" userId="3e369e9276f1f454" providerId="LiveId" clId="{97DBE8D5-8643-4746-A3E4-1787187891A7}" dt="2025-10-24T19:18:19.904" v="601" actId="122"/>
          <ac:spMkLst>
            <pc:docMk/>
            <pc:sldMk cId="0" sldId="272"/>
            <ac:spMk id="244" creationId="{00000000-0000-0000-0000-000000000000}"/>
          </ac:spMkLst>
        </pc:spChg>
        <pc:graphicFrameChg chg="mod modGraphic">
          <ac:chgData name="Hugo Barrera" userId="3e369e9276f1f454" providerId="LiveId" clId="{97DBE8D5-8643-4746-A3E4-1787187891A7}" dt="2025-10-24T16:51:44.264" v="25" actId="14100"/>
          <ac:graphicFrameMkLst>
            <pc:docMk/>
            <pc:sldMk cId="0" sldId="272"/>
            <ac:graphicFrameMk id="245" creationId="{00000000-0000-0000-0000-000000000000}"/>
          </ac:graphicFrameMkLst>
        </pc:graphicFrameChg>
      </pc:sldChg>
      <pc:sldChg chg="addSp delSp modSp mod">
        <pc:chgData name="Hugo Barrera" userId="3e369e9276f1f454" providerId="LiveId" clId="{97DBE8D5-8643-4746-A3E4-1787187891A7}" dt="2025-10-24T19:15:54.262" v="568" actId="1076"/>
        <pc:sldMkLst>
          <pc:docMk/>
          <pc:sldMk cId="0" sldId="273"/>
        </pc:sldMkLst>
        <pc:picChg chg="add mod">
          <ac:chgData name="Hugo Barrera" userId="3e369e9276f1f454" providerId="LiveId" clId="{97DBE8D5-8643-4746-A3E4-1787187891A7}" dt="2025-10-24T19:14:55.493" v="559" actId="1076"/>
          <ac:picMkLst>
            <pc:docMk/>
            <pc:sldMk cId="0" sldId="273"/>
            <ac:picMk id="3" creationId="{3791DAB1-6F5D-07BB-6744-BFF49DC45394}"/>
          </ac:picMkLst>
        </pc:picChg>
        <pc:picChg chg="add mod">
          <ac:chgData name="Hugo Barrera" userId="3e369e9276f1f454" providerId="LiveId" clId="{97DBE8D5-8643-4746-A3E4-1787187891A7}" dt="2025-10-24T19:15:01.365" v="561" actId="1076"/>
          <ac:picMkLst>
            <pc:docMk/>
            <pc:sldMk cId="0" sldId="273"/>
            <ac:picMk id="5" creationId="{44EDE4AA-4C23-D959-FA87-BEAA88BB88D8}"/>
          </ac:picMkLst>
        </pc:picChg>
        <pc:picChg chg="add mod">
          <ac:chgData name="Hugo Barrera" userId="3e369e9276f1f454" providerId="LiveId" clId="{97DBE8D5-8643-4746-A3E4-1787187891A7}" dt="2025-10-24T19:15:51.788" v="567" actId="1076"/>
          <ac:picMkLst>
            <pc:docMk/>
            <pc:sldMk cId="0" sldId="273"/>
            <ac:picMk id="7" creationId="{DE74BD41-4900-EC78-FFC1-A7B2A6D34322}"/>
          </ac:picMkLst>
        </pc:picChg>
        <pc:picChg chg="add mod">
          <ac:chgData name="Hugo Barrera" userId="3e369e9276f1f454" providerId="LiveId" clId="{97DBE8D5-8643-4746-A3E4-1787187891A7}" dt="2025-10-24T19:15:54.262" v="568" actId="1076"/>
          <ac:picMkLst>
            <pc:docMk/>
            <pc:sldMk cId="0" sldId="273"/>
            <ac:picMk id="9" creationId="{67DFBC14-A61D-F326-58E6-8F4B554ED88C}"/>
          </ac:picMkLst>
        </pc:picChg>
        <pc:picChg chg="del">
          <ac:chgData name="Hugo Barrera" userId="3e369e9276f1f454" providerId="LiveId" clId="{97DBE8D5-8643-4746-A3E4-1787187891A7}" dt="2025-10-24T19:12:29.167" v="536" actId="478"/>
          <ac:picMkLst>
            <pc:docMk/>
            <pc:sldMk cId="0" sldId="273"/>
            <ac:picMk id="251" creationId="{00000000-0000-0000-0000-000000000000}"/>
          </ac:picMkLst>
        </pc:picChg>
        <pc:picChg chg="del">
          <ac:chgData name="Hugo Barrera" userId="3e369e9276f1f454" providerId="LiveId" clId="{97DBE8D5-8643-4746-A3E4-1787187891A7}" dt="2025-10-24T19:12:26.101" v="533" actId="478"/>
          <ac:picMkLst>
            <pc:docMk/>
            <pc:sldMk cId="0" sldId="273"/>
            <ac:picMk id="252" creationId="{00000000-0000-0000-0000-000000000000}"/>
          </ac:picMkLst>
        </pc:picChg>
        <pc:picChg chg="del">
          <ac:chgData name="Hugo Barrera" userId="3e369e9276f1f454" providerId="LiveId" clId="{97DBE8D5-8643-4746-A3E4-1787187891A7}" dt="2025-10-24T19:12:28.215" v="535" actId="478"/>
          <ac:picMkLst>
            <pc:docMk/>
            <pc:sldMk cId="0" sldId="273"/>
            <ac:picMk id="253" creationId="{00000000-0000-0000-0000-000000000000}"/>
          </ac:picMkLst>
        </pc:picChg>
        <pc:picChg chg="del">
          <ac:chgData name="Hugo Barrera" userId="3e369e9276f1f454" providerId="LiveId" clId="{97DBE8D5-8643-4746-A3E4-1787187891A7}" dt="2025-10-24T19:12:27.328" v="534" actId="478"/>
          <ac:picMkLst>
            <pc:docMk/>
            <pc:sldMk cId="0" sldId="273"/>
            <ac:picMk id="254" creationId="{00000000-0000-0000-0000-000000000000}"/>
          </ac:picMkLst>
        </pc:picChg>
        <pc:picChg chg="mod">
          <ac:chgData name="Hugo Barrera" userId="3e369e9276f1f454" providerId="LiveId" clId="{97DBE8D5-8643-4746-A3E4-1787187891A7}" dt="2025-10-24T19:14:51.036" v="558" actId="1076"/>
          <ac:picMkLst>
            <pc:docMk/>
            <pc:sldMk cId="0" sldId="273"/>
            <ac:picMk id="255" creationId="{00000000-0000-0000-0000-000000000000}"/>
          </ac:picMkLst>
        </pc:picChg>
      </pc:sldChg>
      <pc:sldChg chg="addSp delSp modSp mod">
        <pc:chgData name="Hugo Barrera" userId="3e369e9276f1f454" providerId="LiveId" clId="{97DBE8D5-8643-4746-A3E4-1787187891A7}" dt="2025-10-24T19:17:22.910" v="594" actId="478"/>
        <pc:sldMkLst>
          <pc:docMk/>
          <pc:sldMk cId="0" sldId="274"/>
        </pc:sldMkLst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3" creationId="{A6D0D86C-BB21-192D-D487-037C5F19FDA3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4" creationId="{98C127E8-A13D-6730-C7A1-0E0C78DBE11F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5" creationId="{548EF4F0-196C-746F-6E88-6B6FDD89DDB2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6" creationId="{675E0DDA-ADEE-BFD5-F193-F5CEDE35FDE7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7" creationId="{318811B6-D01E-F6DE-F798-55054B1E6B84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8" creationId="{337F2B10-2C07-0D5C-B5E1-8800DE7D474E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9" creationId="{254C3813-5FCF-418A-BE63-91BA24CFB776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10" creationId="{E81F7AE0-F3C2-8F2F-C954-81279D8A7A69}"/>
          </ac:spMkLst>
        </pc:spChg>
        <pc:spChg chg="mod">
          <ac:chgData name="Hugo Barrera" userId="3e369e9276f1f454" providerId="LiveId" clId="{97DBE8D5-8643-4746-A3E4-1787187891A7}" dt="2025-10-24T19:16:38.525" v="570"/>
          <ac:spMkLst>
            <pc:docMk/>
            <pc:sldMk cId="0" sldId="274"/>
            <ac:spMk id="11" creationId="{3B081E47-AB10-B956-CB2C-AEBD4CA60450}"/>
          </ac:spMkLst>
        </pc:spChg>
        <pc:spChg chg="del">
          <ac:chgData name="Hugo Barrera" userId="3e369e9276f1f454" providerId="LiveId" clId="{97DBE8D5-8643-4746-A3E4-1787187891A7}" dt="2025-10-24T19:17:22.910" v="594" actId="478"/>
          <ac:spMkLst>
            <pc:docMk/>
            <pc:sldMk cId="0" sldId="274"/>
            <ac:spMk id="260" creationId="{00000000-0000-0000-0000-000000000000}"/>
          </ac:spMkLst>
        </pc:spChg>
        <pc:grpChg chg="add mod">
          <ac:chgData name="Hugo Barrera" userId="3e369e9276f1f454" providerId="LiveId" clId="{97DBE8D5-8643-4746-A3E4-1787187891A7}" dt="2025-10-24T19:17:05.850" v="593" actId="1076"/>
          <ac:grpSpMkLst>
            <pc:docMk/>
            <pc:sldMk cId="0" sldId="274"/>
            <ac:grpSpMk id="2" creationId="{F1BAADBA-5822-B13F-B9D2-0E094A0D1405}"/>
          </ac:grpSpMkLst>
        </pc:grpChg>
        <pc:grpChg chg="del">
          <ac:chgData name="Hugo Barrera" userId="3e369e9276f1f454" providerId="LiveId" clId="{97DBE8D5-8643-4746-A3E4-1787187891A7}" dt="2025-10-24T19:16:37.736" v="569" actId="478"/>
          <ac:grpSpMkLst>
            <pc:docMk/>
            <pc:sldMk cId="0" sldId="274"/>
            <ac:grpSpMk id="261" creationId="{00000000-0000-0000-0000-000000000000}"/>
          </ac:grpSpMkLst>
        </pc:grpChg>
      </pc:sldChg>
      <pc:sldChg chg="modSp mod">
        <pc:chgData name="Hugo Barrera" userId="3e369e9276f1f454" providerId="LiveId" clId="{97DBE8D5-8643-4746-A3E4-1787187891A7}" dt="2025-10-24T16:50:30.978" v="23" actId="14100"/>
        <pc:sldMkLst>
          <pc:docMk/>
          <pc:sldMk cId="2559996570" sldId="276"/>
        </pc:sldMkLst>
        <pc:picChg chg="mod">
          <ac:chgData name="Hugo Barrera" userId="3e369e9276f1f454" providerId="LiveId" clId="{97DBE8D5-8643-4746-A3E4-1787187891A7}" dt="2025-10-24T16:50:21.489" v="20" actId="14100"/>
          <ac:picMkLst>
            <pc:docMk/>
            <pc:sldMk cId="2559996570" sldId="276"/>
            <ac:picMk id="2" creationId="{6147CDB2-BC10-EE25-E8A6-DE0AB66A4F8C}"/>
          </ac:picMkLst>
        </pc:picChg>
        <pc:picChg chg="mod">
          <ac:chgData name="Hugo Barrera" userId="3e369e9276f1f454" providerId="LiveId" clId="{97DBE8D5-8643-4746-A3E4-1787187891A7}" dt="2025-10-24T16:50:30.978" v="23" actId="14100"/>
          <ac:picMkLst>
            <pc:docMk/>
            <pc:sldMk cId="2559996570" sldId="276"/>
            <ac:picMk id="3" creationId="{00000000-0000-0000-0000-000000000000}"/>
          </ac:picMkLst>
        </pc:picChg>
      </pc:sldChg>
      <pc:sldChg chg="del">
        <pc:chgData name="Hugo Barrera" userId="3e369e9276f1f454" providerId="LiveId" clId="{97DBE8D5-8643-4746-A3E4-1787187891A7}" dt="2025-10-24T19:10:57.378" v="530" actId="47"/>
        <pc:sldMkLst>
          <pc:docMk/>
          <pc:sldMk cId="1077076848" sldId="277"/>
        </pc:sldMkLst>
      </pc:sldChg>
      <pc:sldChg chg="del">
        <pc:chgData name="Hugo Barrera" userId="3e369e9276f1f454" providerId="LiveId" clId="{97DBE8D5-8643-4746-A3E4-1787187891A7}" dt="2025-10-24T19:11:00.352" v="531" actId="47"/>
        <pc:sldMkLst>
          <pc:docMk/>
          <pc:sldMk cId="4231293469" sldId="278"/>
        </pc:sldMkLst>
      </pc:sldChg>
      <pc:sldChg chg="del">
        <pc:chgData name="Hugo Barrera" userId="3e369e9276f1f454" providerId="LiveId" clId="{97DBE8D5-8643-4746-A3E4-1787187891A7}" dt="2025-10-24T16:46:56.211" v="14" actId="47"/>
        <pc:sldMkLst>
          <pc:docMk/>
          <pc:sldMk cId="4146215609" sldId="279"/>
        </pc:sldMkLst>
      </pc:sldChg>
      <pc:sldChg chg="del">
        <pc:chgData name="Hugo Barrera" userId="3e369e9276f1f454" providerId="LiveId" clId="{97DBE8D5-8643-4746-A3E4-1787187891A7}" dt="2025-10-24T19:11:21.103" v="532" actId="47"/>
        <pc:sldMkLst>
          <pc:docMk/>
          <pc:sldMk cId="1554617224" sldId="280"/>
        </pc:sldMkLst>
      </pc:sldChg>
      <pc:sldChg chg="addSp modSp new mod">
        <pc:chgData name="Hugo Barrera" userId="3e369e9276f1f454" providerId="LiveId" clId="{97DBE8D5-8643-4746-A3E4-1787187891A7}" dt="2025-10-24T19:09:36.575" v="454" actId="1076"/>
        <pc:sldMkLst>
          <pc:docMk/>
          <pc:sldMk cId="2238322055" sldId="281"/>
        </pc:sldMkLst>
        <pc:picChg chg="add mod">
          <ac:chgData name="Hugo Barrera" userId="3e369e9276f1f454" providerId="LiveId" clId="{97DBE8D5-8643-4746-A3E4-1787187891A7}" dt="2025-10-24T19:09:36.575" v="454" actId="1076"/>
          <ac:picMkLst>
            <pc:docMk/>
            <pc:sldMk cId="2238322055" sldId="281"/>
            <ac:picMk id="3" creationId="{96BC8A45-17C5-B068-B13A-7AA9BDA5B5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5f827007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375f827007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312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f8270077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75f8270077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5f827007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5f827007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AF91D7F6-0729-F59C-DF90-FF1E1215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>
            <a:extLst>
              <a:ext uri="{FF2B5EF4-FFF2-40B4-BE49-F238E27FC236}">
                <a16:creationId xmlns:a16="http://schemas.microsoft.com/office/drawing/2014/main" id="{8835E729-B6E3-E9ED-310A-CEAC1CFBD5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2:notes">
            <a:extLst>
              <a:ext uri="{FF2B5EF4-FFF2-40B4-BE49-F238E27FC236}">
                <a16:creationId xmlns:a16="http://schemas.microsoft.com/office/drawing/2014/main" id="{35956DFE-D28A-BB04-C348-02600C7B94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59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956BB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75f8270077_0_2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55" name="Google Shape;55;g375f8270077_0_285" title="policias logo blanco.png"/>
          <p:cNvPicPr preferRelativeResize="0"/>
          <p:nvPr/>
        </p:nvPicPr>
        <p:blipFill rotWithShape="1">
          <a:blip r:embed="rId2">
            <a:alphaModFix/>
          </a:blip>
          <a:srcRect l="11601" t="16224" r="14220" b="16089"/>
          <a:stretch/>
        </p:blipFill>
        <p:spPr>
          <a:xfrm>
            <a:off x="6988375" y="4107975"/>
            <a:ext cx="2032773" cy="8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375f8270077_0_285"/>
          <p:cNvSpPr txBox="1">
            <a:spLocks noGrp="1"/>
          </p:cNvSpPr>
          <p:nvPr>
            <p:ph type="title"/>
          </p:nvPr>
        </p:nvSpPr>
        <p:spPr>
          <a:xfrm>
            <a:off x="232325" y="336850"/>
            <a:ext cx="8584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9pPr>
          </a:lstStyle>
          <a:p>
            <a:endParaRPr/>
          </a:p>
        </p:txBody>
      </p:sp>
      <p:pic>
        <p:nvPicPr>
          <p:cNvPr id="57" name="Google Shape;57;g375f8270077_0_285" title="Fundación Aleatica Neg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25" y="4533270"/>
            <a:ext cx="1032424" cy="3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2">
  <p:cSld name="CUSTOM_1">
    <p:bg>
      <p:bgPr>
        <a:solidFill>
          <a:srgbClr val="00DDF9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375f8270077_0_290" title="policias logo blanco.png"/>
          <p:cNvPicPr preferRelativeResize="0"/>
          <p:nvPr/>
        </p:nvPicPr>
        <p:blipFill rotWithShape="1">
          <a:blip r:embed="rId2">
            <a:alphaModFix/>
          </a:blip>
          <a:srcRect l="11601" t="16224" r="14220" b="16089"/>
          <a:stretch/>
        </p:blipFill>
        <p:spPr>
          <a:xfrm>
            <a:off x="6988375" y="4107975"/>
            <a:ext cx="2032773" cy="8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75f8270077_0_290"/>
          <p:cNvSpPr txBox="1">
            <a:spLocks noGrp="1"/>
          </p:cNvSpPr>
          <p:nvPr>
            <p:ph type="title"/>
          </p:nvPr>
        </p:nvSpPr>
        <p:spPr>
          <a:xfrm>
            <a:off x="232325" y="313625"/>
            <a:ext cx="85842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56BB3"/>
              </a:buClr>
              <a:buSzPts val="2800"/>
              <a:buFont typeface="Titillium Web SemiBold"/>
              <a:buNone/>
              <a:defRPr>
                <a:solidFill>
                  <a:srgbClr val="956BB3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g375f8270077_0_290" title="Fundación Aleatica Neg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25" y="4533270"/>
            <a:ext cx="1032424" cy="3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3">
  <p:cSld name="CUSTOM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g375f8270077_0_294" title="50_LEP_Fotos Vias_11.JPG"/>
          <p:cNvPicPr preferRelativeResize="0"/>
          <p:nvPr/>
        </p:nvPicPr>
        <p:blipFill rotWithShape="1">
          <a:blip r:embed="rId2">
            <a:alphaModFix/>
          </a:blip>
          <a:srcRect l="9112" t="31866" r="-511"/>
          <a:stretch/>
        </p:blipFill>
        <p:spPr>
          <a:xfrm>
            <a:off x="-87350" y="-11616"/>
            <a:ext cx="9298724" cy="51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375f8270077_0_294"/>
          <p:cNvSpPr/>
          <p:nvPr/>
        </p:nvSpPr>
        <p:spPr>
          <a:xfrm>
            <a:off x="-87350" y="-11625"/>
            <a:ext cx="9231300" cy="5192400"/>
          </a:xfrm>
          <a:prstGeom prst="rect">
            <a:avLst/>
          </a:prstGeom>
          <a:gradFill>
            <a:gsLst>
              <a:gs pos="0">
                <a:srgbClr val="956BB3">
                  <a:alpha val="31764"/>
                  <a:alpha val="45910"/>
                </a:srgbClr>
              </a:gs>
              <a:gs pos="100000">
                <a:srgbClr val="00DDF9">
                  <a:alpha val="50980"/>
                  <a:alpha val="45910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g375f8270077_0_294" title="policias logo blanco.png"/>
          <p:cNvPicPr preferRelativeResize="0"/>
          <p:nvPr/>
        </p:nvPicPr>
        <p:blipFill rotWithShape="1">
          <a:blip r:embed="rId3">
            <a:alphaModFix/>
          </a:blip>
          <a:srcRect l="11601" t="16224" r="14220" b="16089"/>
          <a:stretch/>
        </p:blipFill>
        <p:spPr>
          <a:xfrm>
            <a:off x="287375" y="313650"/>
            <a:ext cx="2314573" cy="9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375f8270077_0_294" title="Fundación Aleatica Neg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1625" y="4545751"/>
            <a:ext cx="1264750" cy="3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75f8270077_0_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5" name="Google Shape;15;g375f8270077_0_48"/>
          <p:cNvPicPr preferRelativeResize="0"/>
          <p:nvPr/>
        </p:nvPicPr>
        <p:blipFill rotWithShape="1">
          <a:blip r:embed="rId2">
            <a:alphaModFix amt="80000"/>
          </a:blip>
          <a:srcRect r="1951" b="345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3">
  <p:cSld name="CUSTOM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g375f8270077_0_90" title="50_LEP_Fotos Vias_11.JPG"/>
          <p:cNvPicPr preferRelativeResize="0"/>
          <p:nvPr/>
        </p:nvPicPr>
        <p:blipFill rotWithShape="1">
          <a:blip r:embed="rId2">
            <a:alphaModFix/>
          </a:blip>
          <a:srcRect l="9112" t="31866" r="-511"/>
          <a:stretch/>
        </p:blipFill>
        <p:spPr>
          <a:xfrm>
            <a:off x="-87350" y="-11616"/>
            <a:ext cx="9298724" cy="51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g375f8270077_0_90"/>
          <p:cNvSpPr/>
          <p:nvPr/>
        </p:nvSpPr>
        <p:spPr>
          <a:xfrm>
            <a:off x="-87350" y="-11625"/>
            <a:ext cx="9231300" cy="5192400"/>
          </a:xfrm>
          <a:prstGeom prst="rect">
            <a:avLst/>
          </a:prstGeom>
          <a:gradFill>
            <a:gsLst>
              <a:gs pos="0">
                <a:srgbClr val="956BB3">
                  <a:alpha val="31764"/>
                  <a:alpha val="45910"/>
                </a:srgbClr>
              </a:gs>
              <a:gs pos="100000">
                <a:srgbClr val="00DDF9">
                  <a:alpha val="50980"/>
                  <a:alpha val="45910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g375f8270077_0_90" title="policias logo blanco.png"/>
          <p:cNvPicPr preferRelativeResize="0"/>
          <p:nvPr/>
        </p:nvPicPr>
        <p:blipFill rotWithShape="1">
          <a:blip r:embed="rId3">
            <a:alphaModFix/>
          </a:blip>
          <a:srcRect l="11601" t="16224" r="14220" b="16089"/>
          <a:stretch/>
        </p:blipFill>
        <p:spPr>
          <a:xfrm>
            <a:off x="287375" y="313650"/>
            <a:ext cx="2314573" cy="9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g375f8270077_0_90" title="Fundación Aleatica Neg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1625" y="4545751"/>
            <a:ext cx="1264750" cy="3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956BB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75f8270077_0_1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23" name="Google Shape;23;g375f8270077_0_131" title="policias logo blanco.png"/>
          <p:cNvPicPr preferRelativeResize="0"/>
          <p:nvPr/>
        </p:nvPicPr>
        <p:blipFill rotWithShape="1">
          <a:blip r:embed="rId2">
            <a:alphaModFix/>
          </a:blip>
          <a:srcRect l="11601" t="16224" r="14220" b="16089"/>
          <a:stretch/>
        </p:blipFill>
        <p:spPr>
          <a:xfrm>
            <a:off x="6988375" y="4107975"/>
            <a:ext cx="2032773" cy="8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g375f8270077_0_131"/>
          <p:cNvSpPr txBox="1">
            <a:spLocks noGrp="1"/>
          </p:cNvSpPr>
          <p:nvPr>
            <p:ph type="title"/>
          </p:nvPr>
        </p:nvSpPr>
        <p:spPr>
          <a:xfrm>
            <a:off x="232325" y="336850"/>
            <a:ext cx="8584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SemiBold"/>
              <a:buNone/>
              <a:defRPr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9pPr>
          </a:lstStyle>
          <a:p>
            <a:endParaRPr/>
          </a:p>
        </p:txBody>
      </p:sp>
      <p:pic>
        <p:nvPicPr>
          <p:cNvPr id="25" name="Google Shape;25;g375f8270077_0_131" title="Fundación Aleatica Neg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25" y="4533270"/>
            <a:ext cx="1032424" cy="3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g375f8270077_0_169" title="lolo policias color.png"/>
          <p:cNvPicPr preferRelativeResize="0"/>
          <p:nvPr/>
        </p:nvPicPr>
        <p:blipFill rotWithShape="1">
          <a:blip r:embed="rId2">
            <a:alphaModFix/>
          </a:blip>
          <a:srcRect l="12201" t="16482" r="15255" b="16023"/>
          <a:stretch/>
        </p:blipFill>
        <p:spPr>
          <a:xfrm>
            <a:off x="185825" y="59650"/>
            <a:ext cx="2032799" cy="87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g375f8270077_0_169" title="5a1e9a0c-4463-4fee-bb7c-6c6fa9a912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75" y="4623125"/>
            <a:ext cx="936675" cy="377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g375f8270077_0_169"/>
          <p:cNvCxnSpPr/>
          <p:nvPr/>
        </p:nvCxnSpPr>
        <p:spPr>
          <a:xfrm rot="10800000" flipH="1">
            <a:off x="185825" y="4895875"/>
            <a:ext cx="7737600" cy="6000"/>
          </a:xfrm>
          <a:prstGeom prst="straightConnector1">
            <a:avLst/>
          </a:prstGeom>
          <a:noFill/>
          <a:ln w="28575" cap="flat" cmpd="sng">
            <a:solidFill>
              <a:srgbClr val="956BB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" name="Google Shape;30;g375f8270077_0_169"/>
          <p:cNvCxnSpPr/>
          <p:nvPr/>
        </p:nvCxnSpPr>
        <p:spPr>
          <a:xfrm>
            <a:off x="2371000" y="349850"/>
            <a:ext cx="6538500" cy="10200"/>
          </a:xfrm>
          <a:prstGeom prst="straightConnector1">
            <a:avLst/>
          </a:prstGeom>
          <a:noFill/>
          <a:ln w="28575" cap="flat" cmpd="sng">
            <a:solidFill>
              <a:srgbClr val="00DDF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3 1">
  <p:cSld name="CUSTOM_2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g375f8270077_0_188" title="50_LEP_Fotos Vias_11.JPG"/>
          <p:cNvPicPr preferRelativeResize="0"/>
          <p:nvPr/>
        </p:nvPicPr>
        <p:blipFill rotWithShape="1">
          <a:blip r:embed="rId2">
            <a:alphaModFix/>
          </a:blip>
          <a:srcRect l="9112" t="31866" r="-511"/>
          <a:stretch/>
        </p:blipFill>
        <p:spPr>
          <a:xfrm>
            <a:off x="-87350" y="-11616"/>
            <a:ext cx="9298724" cy="51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g375f8270077_0_188"/>
          <p:cNvSpPr/>
          <p:nvPr/>
        </p:nvSpPr>
        <p:spPr>
          <a:xfrm>
            <a:off x="-87350" y="-11625"/>
            <a:ext cx="9231300" cy="5192400"/>
          </a:xfrm>
          <a:prstGeom prst="rect">
            <a:avLst/>
          </a:prstGeom>
          <a:gradFill>
            <a:gsLst>
              <a:gs pos="0">
                <a:srgbClr val="956BB3">
                  <a:alpha val="31764"/>
                  <a:alpha val="45910"/>
                </a:srgbClr>
              </a:gs>
              <a:gs pos="100000">
                <a:srgbClr val="00DDF9">
                  <a:alpha val="50980"/>
                  <a:alpha val="45910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Google Shape;38;g375f8270077_0_188" title="policias logo blanco.png"/>
          <p:cNvPicPr preferRelativeResize="0"/>
          <p:nvPr/>
        </p:nvPicPr>
        <p:blipFill rotWithShape="1">
          <a:blip r:embed="rId3">
            <a:alphaModFix/>
          </a:blip>
          <a:srcRect l="11601" t="16224" r="14220" b="16089"/>
          <a:stretch/>
        </p:blipFill>
        <p:spPr>
          <a:xfrm>
            <a:off x="287375" y="313650"/>
            <a:ext cx="2314573" cy="9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375f8270077_0_188" title="Fundación Aleatica Neg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1625" y="4545751"/>
            <a:ext cx="1264750" cy="3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2">
  <p:cSld name="Diseño personalizado 2">
    <p:bg>
      <p:bgPr>
        <a:solidFill>
          <a:srgbClr val="00DDF9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375f8270077_0_184" title="policias logo blanco.png"/>
          <p:cNvPicPr preferRelativeResize="0"/>
          <p:nvPr/>
        </p:nvPicPr>
        <p:blipFill rotWithShape="1">
          <a:blip r:embed="rId2">
            <a:alphaModFix/>
          </a:blip>
          <a:srcRect l="11601" t="16224" r="14220" b="16089"/>
          <a:stretch/>
        </p:blipFill>
        <p:spPr>
          <a:xfrm>
            <a:off x="6988375" y="4107975"/>
            <a:ext cx="2032773" cy="8559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375f8270077_0_184"/>
          <p:cNvSpPr txBox="1">
            <a:spLocks noGrp="1"/>
          </p:cNvSpPr>
          <p:nvPr>
            <p:ph type="title"/>
          </p:nvPr>
        </p:nvSpPr>
        <p:spPr>
          <a:xfrm>
            <a:off x="232325" y="313625"/>
            <a:ext cx="85842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56BB3"/>
              </a:buClr>
              <a:buSzPts val="2800"/>
              <a:buFont typeface="Titillium Web SemiBold"/>
              <a:buNone/>
              <a:defRPr>
                <a:solidFill>
                  <a:srgbClr val="956BB3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g375f8270077_0_184" title="Fundación Aleatica Negativ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25" y="4533270"/>
            <a:ext cx="1032424" cy="30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1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75f8270077_0_2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46" name="Google Shape;46;g375f8270077_0_276"/>
          <p:cNvPicPr preferRelativeResize="0"/>
          <p:nvPr/>
        </p:nvPicPr>
        <p:blipFill rotWithShape="1">
          <a:blip r:embed="rId2">
            <a:alphaModFix amt="80000"/>
          </a:blip>
          <a:srcRect r="1951" b="345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g375f8270077_0_276" title="policias logo blanco.png"/>
          <p:cNvPicPr preferRelativeResize="0"/>
          <p:nvPr/>
        </p:nvPicPr>
        <p:blipFill rotWithShape="1">
          <a:blip r:embed="rId3">
            <a:alphaModFix/>
          </a:blip>
          <a:srcRect l="11601" t="16224" r="14220" b="16089"/>
          <a:stretch/>
        </p:blipFill>
        <p:spPr>
          <a:xfrm>
            <a:off x="6353875" y="3883375"/>
            <a:ext cx="2474199" cy="104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g375f8270077_0_280" title="lolo policias color.png"/>
          <p:cNvPicPr preferRelativeResize="0"/>
          <p:nvPr/>
        </p:nvPicPr>
        <p:blipFill rotWithShape="1">
          <a:blip r:embed="rId2">
            <a:alphaModFix/>
          </a:blip>
          <a:srcRect l="12201" t="16482" r="15255" b="16023"/>
          <a:stretch/>
        </p:blipFill>
        <p:spPr>
          <a:xfrm>
            <a:off x="185825" y="59650"/>
            <a:ext cx="2032799" cy="87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g375f8270077_0_280" title="5a1e9a0c-4463-4fee-bb7c-6c6fa9a912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75" y="4623125"/>
            <a:ext cx="936675" cy="377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g375f8270077_0_280"/>
          <p:cNvCxnSpPr/>
          <p:nvPr/>
        </p:nvCxnSpPr>
        <p:spPr>
          <a:xfrm rot="10800000" flipH="1">
            <a:off x="185825" y="4895875"/>
            <a:ext cx="7737600" cy="6000"/>
          </a:xfrm>
          <a:prstGeom prst="straightConnector1">
            <a:avLst/>
          </a:prstGeom>
          <a:noFill/>
          <a:ln w="28575" cap="flat" cmpd="sng">
            <a:solidFill>
              <a:srgbClr val="956BB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2" name="Google Shape;52;g375f8270077_0_280"/>
          <p:cNvCxnSpPr/>
          <p:nvPr/>
        </p:nvCxnSpPr>
        <p:spPr>
          <a:xfrm>
            <a:off x="2371000" y="349850"/>
            <a:ext cx="6538500" cy="10200"/>
          </a:xfrm>
          <a:prstGeom prst="straightConnector1">
            <a:avLst/>
          </a:prstGeom>
          <a:noFill/>
          <a:ln w="28575" cap="flat" cmpd="sng">
            <a:solidFill>
              <a:srgbClr val="00DDF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75f8270077_0_2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375f8270077_0_2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375f8270077_0_2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f8270077_0_51"/>
          <p:cNvSpPr txBox="1"/>
          <p:nvPr/>
        </p:nvSpPr>
        <p:spPr>
          <a:xfrm>
            <a:off x="670824" y="1921019"/>
            <a:ext cx="6205500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MX" sz="23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Hugo Barrera</a:t>
            </a:r>
            <a:endParaRPr sz="2300"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2" name="Google Shape;72;g375f8270077_0_51"/>
          <p:cNvSpPr txBox="1"/>
          <p:nvPr/>
        </p:nvSpPr>
        <p:spPr>
          <a:xfrm>
            <a:off x="670825" y="2492050"/>
            <a:ext cx="4364400" cy="89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MX" sz="23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MARCO NORMATIVO</a:t>
            </a:r>
            <a:endParaRPr sz="230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3" name="Google Shape;73;g375f8270077_0_51"/>
          <p:cNvSpPr txBox="1"/>
          <p:nvPr/>
        </p:nvSpPr>
        <p:spPr>
          <a:xfrm>
            <a:off x="670824" y="3520282"/>
            <a:ext cx="4685700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29 de Noviembre</a:t>
            </a:r>
            <a:endParaRPr sz="13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601EF4A9-A06D-B377-355C-209249BC2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>
            <a:extLst>
              <a:ext uri="{FF2B5EF4-FFF2-40B4-BE49-F238E27FC236}">
                <a16:creationId xmlns:a16="http://schemas.microsoft.com/office/drawing/2014/main" id="{152D18CD-387A-4C54-5030-5F40361B6236}"/>
              </a:ext>
            </a:extLst>
          </p:cNvPr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>
              <a:lnSpc>
                <a:spcPct val="90000"/>
              </a:lnSpc>
              <a:spcAft>
                <a:spcPts val="600"/>
              </a:spcAft>
              <a:buClr>
                <a:schemeClr val="lt1"/>
              </a:buClr>
              <a:buSzPts val="2800"/>
            </a:pPr>
            <a:r>
              <a:rPr lang="en-US" sz="2200" b="0" i="0" u="none" strike="noStrike" cap="none">
                <a:solidFill>
                  <a:schemeClr val="lt1"/>
                </a:solidFill>
              </a:rPr>
              <a:t>La responsabilidad es compartida</a:t>
            </a:r>
          </a:p>
        </p:txBody>
      </p:sp>
      <p:pic>
        <p:nvPicPr>
          <p:cNvPr id="2" name="Google Shape;255;p19">
            <a:extLst>
              <a:ext uri="{FF2B5EF4-FFF2-40B4-BE49-F238E27FC236}">
                <a16:creationId xmlns:a16="http://schemas.microsoft.com/office/drawing/2014/main" id="{6147CDB2-BC10-EE25-E8A6-DE0AB66A4F8C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98841" y="1194577"/>
            <a:ext cx="2180335" cy="216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9523" y="1017724"/>
            <a:ext cx="6913148" cy="3888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9965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/>
          <p:nvPr/>
        </p:nvSpPr>
        <p:spPr>
          <a:xfrm>
            <a:off x="533200" y="1642375"/>
            <a:ext cx="3556500" cy="25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 i="0" u="none" strike="noStrike" cap="none" dirty="0">
                <a:solidFill>
                  <a:srgbClr val="956BB3"/>
                </a:solidFill>
                <a:latin typeface="Titillium Web"/>
                <a:ea typeface="Titillium Web"/>
                <a:cs typeface="Titillium Web"/>
                <a:sym typeface="Titillium Web"/>
              </a:rPr>
              <a:t>¿Qué acción concreta puedo empezar a hacer diferente en mi próximo turno para contribuir a reducir fatalidades y lesiones graves?</a:t>
            </a:r>
            <a:endParaRPr sz="1700" dirty="0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145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500" b="1" i="0" u="none" strike="noStrike" cap="none" dirty="0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 dirty="0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72" name="Google Shape;2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0214" y="1177948"/>
            <a:ext cx="1526066" cy="92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705" y="2219347"/>
            <a:ext cx="1526575" cy="96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9704" y="3294613"/>
            <a:ext cx="1526065" cy="1190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24;p6">
            <a:extLst>
              <a:ext uri="{FF2B5EF4-FFF2-40B4-BE49-F238E27FC236}">
                <a16:creationId xmlns:a16="http://schemas.microsoft.com/office/drawing/2014/main" id="{F1BAADBA-5822-B13F-B9D2-0E094A0D1405}"/>
              </a:ext>
            </a:extLst>
          </p:cNvPr>
          <p:cNvGrpSpPr/>
          <p:nvPr/>
        </p:nvGrpSpPr>
        <p:grpSpPr>
          <a:xfrm>
            <a:off x="4428113" y="1602069"/>
            <a:ext cx="2551489" cy="2800503"/>
            <a:chOff x="1294105" y="-67222"/>
            <a:chExt cx="2860463" cy="3424154"/>
          </a:xfrm>
        </p:grpSpPr>
        <p:sp>
          <p:nvSpPr>
            <p:cNvPr id="3" name="Google Shape;125;p6">
              <a:extLst>
                <a:ext uri="{FF2B5EF4-FFF2-40B4-BE49-F238E27FC236}">
                  <a16:creationId xmlns:a16="http://schemas.microsoft.com/office/drawing/2014/main" id="{A6D0D86C-BB21-192D-D487-037C5F19FDA3}"/>
                </a:ext>
              </a:extLst>
            </p:cNvPr>
            <p:cNvSpPr/>
            <p:nvPr/>
          </p:nvSpPr>
          <p:spPr>
            <a:xfrm>
              <a:off x="2660914" y="1731349"/>
              <a:ext cx="1221970" cy="12811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8661"/>
                  </a:moveTo>
                  <a:lnTo>
                    <a:pt x="94734" y="11452"/>
                  </a:lnTo>
                  <a:lnTo>
                    <a:pt x="102272" y="17849"/>
                  </a:lnTo>
                  <a:lnTo>
                    <a:pt x="95875" y="27741"/>
                  </a:lnTo>
                  <a:lnTo>
                    <a:pt x="95875" y="27741"/>
                  </a:lnTo>
                  <a:cubicBezTo>
                    <a:pt x="100207" y="32671"/>
                    <a:pt x="103501" y="38442"/>
                    <a:pt x="105555" y="44702"/>
                  </a:cubicBezTo>
                  <a:lnTo>
                    <a:pt x="117740" y="44816"/>
                  </a:lnTo>
                  <a:lnTo>
                    <a:pt x="119471" y="54747"/>
                  </a:lnTo>
                  <a:lnTo>
                    <a:pt x="107980" y="58614"/>
                  </a:lnTo>
                  <a:cubicBezTo>
                    <a:pt x="108167" y="65208"/>
                    <a:pt x="107023" y="71770"/>
                    <a:pt x="104618" y="77902"/>
                  </a:cubicBezTo>
                  <a:lnTo>
                    <a:pt x="114146" y="85147"/>
                  </a:lnTo>
                  <a:lnTo>
                    <a:pt x="109187" y="93836"/>
                  </a:lnTo>
                  <a:lnTo>
                    <a:pt x="97636" y="90136"/>
                  </a:lnTo>
                  <a:cubicBezTo>
                    <a:pt x="93588" y="95308"/>
                    <a:pt x="88542" y="99591"/>
                    <a:pt x="82804" y="102725"/>
                  </a:cubicBezTo>
                  <a:lnTo>
                    <a:pt x="85152" y="114129"/>
                  </a:lnTo>
                  <a:lnTo>
                    <a:pt x="75976" y="117508"/>
                  </a:lnTo>
                  <a:lnTo>
                    <a:pt x="69681" y="107556"/>
                  </a:lnTo>
                  <a:cubicBezTo>
                    <a:pt x="63294" y="108887"/>
                    <a:pt x="56706" y="108887"/>
                    <a:pt x="50319" y="107556"/>
                  </a:cubicBezTo>
                  <a:lnTo>
                    <a:pt x="44024" y="117508"/>
                  </a:lnTo>
                  <a:lnTo>
                    <a:pt x="34848" y="114129"/>
                  </a:lnTo>
                  <a:lnTo>
                    <a:pt x="37196" y="102725"/>
                  </a:lnTo>
                  <a:cubicBezTo>
                    <a:pt x="31458" y="99591"/>
                    <a:pt x="26412" y="95308"/>
                    <a:pt x="22364" y="90136"/>
                  </a:cubicBezTo>
                  <a:lnTo>
                    <a:pt x="10813" y="93836"/>
                  </a:lnTo>
                  <a:lnTo>
                    <a:pt x="5854" y="85147"/>
                  </a:lnTo>
                  <a:lnTo>
                    <a:pt x="15382" y="77902"/>
                  </a:lnTo>
                  <a:lnTo>
                    <a:pt x="15382" y="77902"/>
                  </a:lnTo>
                  <a:cubicBezTo>
                    <a:pt x="12977" y="71770"/>
                    <a:pt x="11833" y="65208"/>
                    <a:pt x="12020" y="58614"/>
                  </a:cubicBezTo>
                  <a:lnTo>
                    <a:pt x="529" y="54747"/>
                  </a:lnTo>
                  <a:lnTo>
                    <a:pt x="2260" y="44816"/>
                  </a:lnTo>
                  <a:lnTo>
                    <a:pt x="14445" y="44702"/>
                  </a:lnTo>
                  <a:lnTo>
                    <a:pt x="14445" y="44702"/>
                  </a:lnTo>
                  <a:cubicBezTo>
                    <a:pt x="16499" y="38442"/>
                    <a:pt x="19793" y="32671"/>
                    <a:pt x="24125" y="27741"/>
                  </a:cubicBezTo>
                  <a:lnTo>
                    <a:pt x="17728" y="17849"/>
                  </a:lnTo>
                  <a:lnTo>
                    <a:pt x="25266" y="11452"/>
                  </a:lnTo>
                  <a:lnTo>
                    <a:pt x="34823" y="18661"/>
                  </a:lnTo>
                  <a:cubicBezTo>
                    <a:pt x="40375" y="15201"/>
                    <a:pt x="46566" y="12922"/>
                    <a:pt x="53017" y="11962"/>
                  </a:cubicBezTo>
                  <a:lnTo>
                    <a:pt x="55133" y="517"/>
                  </a:lnTo>
                  <a:lnTo>
                    <a:pt x="64867" y="517"/>
                  </a:lnTo>
                  <a:lnTo>
                    <a:pt x="66983" y="11962"/>
                  </a:lnTo>
                  <a:lnTo>
                    <a:pt x="66983" y="11962"/>
                  </a:lnTo>
                  <a:cubicBezTo>
                    <a:pt x="73434" y="12922"/>
                    <a:pt x="79625" y="15201"/>
                    <a:pt x="85177" y="1866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6;p6">
              <a:extLst>
                <a:ext uri="{FF2B5EF4-FFF2-40B4-BE49-F238E27FC236}">
                  <a16:creationId xmlns:a16="http://schemas.microsoft.com/office/drawing/2014/main" id="{98C127E8-A13D-6730-C7A1-0E0C78DBE11F}"/>
                </a:ext>
              </a:extLst>
            </p:cNvPr>
            <p:cNvSpPr txBox="1"/>
            <p:nvPr/>
          </p:nvSpPr>
          <p:spPr>
            <a:xfrm>
              <a:off x="2913498" y="2027518"/>
              <a:ext cx="788768" cy="666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MX"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Educación vial</a:t>
              </a:r>
              <a:endParaRPr sz="900" dirty="0"/>
            </a:p>
          </p:txBody>
        </p:sp>
        <p:sp>
          <p:nvSpPr>
            <p:cNvPr id="5" name="Google Shape;127;p6">
              <a:extLst>
                <a:ext uri="{FF2B5EF4-FFF2-40B4-BE49-F238E27FC236}">
                  <a16:creationId xmlns:a16="http://schemas.microsoft.com/office/drawing/2014/main" id="{548EF4F0-196C-746F-6E88-6B6FDD89DDB2}"/>
                </a:ext>
              </a:extLst>
            </p:cNvPr>
            <p:cNvSpPr/>
            <p:nvPr/>
          </p:nvSpPr>
          <p:spPr>
            <a:xfrm>
              <a:off x="1436593" y="1051676"/>
              <a:ext cx="1476905" cy="15577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29734"/>
                  </a:moveTo>
                  <a:lnTo>
                    <a:pt x="107655" y="25215"/>
                  </a:lnTo>
                  <a:lnTo>
                    <a:pt x="114406" y="37168"/>
                  </a:lnTo>
                  <a:lnTo>
                    <a:pt x="100535" y="48760"/>
                  </a:lnTo>
                  <a:lnTo>
                    <a:pt x="100535" y="48760"/>
                  </a:lnTo>
                  <a:cubicBezTo>
                    <a:pt x="102488" y="56120"/>
                    <a:pt x="102488" y="63880"/>
                    <a:pt x="100535" y="71240"/>
                  </a:cubicBezTo>
                  <a:lnTo>
                    <a:pt x="114406" y="82832"/>
                  </a:lnTo>
                  <a:lnTo>
                    <a:pt x="107655" y="94785"/>
                  </a:lnTo>
                  <a:lnTo>
                    <a:pt x="89790" y="90266"/>
                  </a:lnTo>
                  <a:cubicBezTo>
                    <a:pt x="84531" y="95674"/>
                    <a:pt x="77957" y="99554"/>
                    <a:pt x="70746" y="101505"/>
                  </a:cubicBezTo>
                  <a:lnTo>
                    <a:pt x="66514" y="118571"/>
                  </a:lnTo>
                  <a:lnTo>
                    <a:pt x="53486" y="118571"/>
                  </a:lnTo>
                  <a:lnTo>
                    <a:pt x="49254" y="101505"/>
                  </a:lnTo>
                  <a:cubicBezTo>
                    <a:pt x="42043" y="99554"/>
                    <a:pt x="35469" y="95674"/>
                    <a:pt x="30210" y="90266"/>
                  </a:cubicBezTo>
                  <a:lnTo>
                    <a:pt x="12345" y="94785"/>
                  </a:lnTo>
                  <a:lnTo>
                    <a:pt x="5594" y="82832"/>
                  </a:lnTo>
                  <a:lnTo>
                    <a:pt x="19465" y="71240"/>
                  </a:lnTo>
                  <a:cubicBezTo>
                    <a:pt x="17512" y="63880"/>
                    <a:pt x="17512" y="56120"/>
                    <a:pt x="19465" y="48760"/>
                  </a:cubicBezTo>
                  <a:lnTo>
                    <a:pt x="5594" y="37168"/>
                  </a:lnTo>
                  <a:lnTo>
                    <a:pt x="12345" y="25215"/>
                  </a:lnTo>
                  <a:lnTo>
                    <a:pt x="30210" y="29734"/>
                  </a:lnTo>
                  <a:cubicBezTo>
                    <a:pt x="35469" y="24326"/>
                    <a:pt x="42043" y="20446"/>
                    <a:pt x="49254" y="18495"/>
                  </a:cubicBezTo>
                  <a:lnTo>
                    <a:pt x="53486" y="1429"/>
                  </a:lnTo>
                  <a:lnTo>
                    <a:pt x="66514" y="1429"/>
                  </a:lnTo>
                  <a:lnTo>
                    <a:pt x="70746" y="18495"/>
                  </a:lnTo>
                  <a:lnTo>
                    <a:pt x="70746" y="18495"/>
                  </a:lnTo>
                  <a:cubicBezTo>
                    <a:pt x="77957" y="20446"/>
                    <a:pt x="84531" y="24326"/>
                    <a:pt x="89790" y="29734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8;p6">
              <a:extLst>
                <a:ext uri="{FF2B5EF4-FFF2-40B4-BE49-F238E27FC236}">
                  <a16:creationId xmlns:a16="http://schemas.microsoft.com/office/drawing/2014/main" id="{675E0DDA-ADEE-BFD5-F193-F5CEDE35FDE7}"/>
                </a:ext>
              </a:extLst>
            </p:cNvPr>
            <p:cNvSpPr txBox="1"/>
            <p:nvPr/>
          </p:nvSpPr>
          <p:spPr>
            <a:xfrm>
              <a:off x="1808408" y="1437665"/>
              <a:ext cx="733275" cy="785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MX"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Aplicación de la Ley</a:t>
              </a:r>
              <a:endParaRPr sz="900" dirty="0"/>
            </a:p>
          </p:txBody>
        </p:sp>
        <p:sp>
          <p:nvSpPr>
            <p:cNvPr id="7" name="Google Shape;129;p6">
              <a:extLst>
                <a:ext uri="{FF2B5EF4-FFF2-40B4-BE49-F238E27FC236}">
                  <a16:creationId xmlns:a16="http://schemas.microsoft.com/office/drawing/2014/main" id="{318811B6-D01E-F6DE-F798-55054B1E6B84}"/>
                </a:ext>
              </a:extLst>
            </p:cNvPr>
            <p:cNvSpPr/>
            <p:nvPr/>
          </p:nvSpPr>
          <p:spPr>
            <a:xfrm rot="-900000">
              <a:off x="2233758" y="202002"/>
              <a:ext cx="1248870" cy="12488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0;p6">
              <a:extLst>
                <a:ext uri="{FF2B5EF4-FFF2-40B4-BE49-F238E27FC236}">
                  <a16:creationId xmlns:a16="http://schemas.microsoft.com/office/drawing/2014/main" id="{337F2B10-2C07-0D5C-B5E1-8800DE7D474E}"/>
                </a:ext>
              </a:extLst>
            </p:cNvPr>
            <p:cNvSpPr txBox="1"/>
            <p:nvPr/>
          </p:nvSpPr>
          <p:spPr>
            <a:xfrm>
              <a:off x="2507672" y="475916"/>
              <a:ext cx="701042" cy="701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MX" sz="1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Normas</a:t>
              </a:r>
              <a:endParaRPr sz="1050" dirty="0"/>
            </a:p>
          </p:txBody>
        </p:sp>
        <p:sp>
          <p:nvSpPr>
            <p:cNvPr id="9" name="Google Shape;131;p6">
              <a:extLst>
                <a:ext uri="{FF2B5EF4-FFF2-40B4-BE49-F238E27FC236}">
                  <a16:creationId xmlns:a16="http://schemas.microsoft.com/office/drawing/2014/main" id="{254C3813-5FCF-418A-BE63-91BA24CFB776}"/>
                </a:ext>
              </a:extLst>
            </p:cNvPr>
            <p:cNvSpPr/>
            <p:nvPr/>
          </p:nvSpPr>
          <p:spPr>
            <a:xfrm>
              <a:off x="2343994" y="1479349"/>
              <a:ext cx="1810574" cy="1877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5372" y="3808"/>
                  </a:moveTo>
                  <a:lnTo>
                    <a:pt x="55372" y="3808"/>
                  </a:lnTo>
                  <a:cubicBezTo>
                    <a:pt x="78099" y="1927"/>
                    <a:pt x="99711" y="13987"/>
                    <a:pt x="110088" y="34343"/>
                  </a:cubicBezTo>
                  <a:cubicBezTo>
                    <a:pt x="120466" y="54698"/>
                    <a:pt x="117555" y="79320"/>
                    <a:pt x="102719" y="96680"/>
                  </a:cubicBezTo>
                  <a:lnTo>
                    <a:pt x="105290" y="99286"/>
                  </a:lnTo>
                  <a:lnTo>
                    <a:pt x="97618" y="98119"/>
                  </a:lnTo>
                  <a:lnTo>
                    <a:pt x="96242" y="90117"/>
                  </a:lnTo>
                  <a:lnTo>
                    <a:pt x="98811" y="92720"/>
                  </a:lnTo>
                  <a:cubicBezTo>
                    <a:pt x="111926" y="76958"/>
                    <a:pt x="114346" y="54806"/>
                    <a:pt x="104947" y="36551"/>
                  </a:cubicBezTo>
                  <a:cubicBezTo>
                    <a:pt x="95549" y="18297"/>
                    <a:pt x="76173" y="7516"/>
                    <a:pt x="55817" y="9215"/>
                  </a:cubicBezTo>
                  <a:close/>
                </a:path>
              </a:pathLst>
            </a:custGeom>
            <a:solidFill>
              <a:srgbClr val="F3A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2;p6">
              <a:extLst>
                <a:ext uri="{FF2B5EF4-FFF2-40B4-BE49-F238E27FC236}">
                  <a16:creationId xmlns:a16="http://schemas.microsoft.com/office/drawing/2014/main" id="{E81F7AE0-F3C2-8F2F-C954-81279D8A7A69}"/>
                </a:ext>
              </a:extLst>
            </p:cNvPr>
            <p:cNvSpPr/>
            <p:nvPr/>
          </p:nvSpPr>
          <p:spPr>
            <a:xfrm>
              <a:off x="1294105" y="803661"/>
              <a:ext cx="1629924" cy="16299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FCC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3;p6">
              <a:extLst>
                <a:ext uri="{FF2B5EF4-FFF2-40B4-BE49-F238E27FC236}">
                  <a16:creationId xmlns:a16="http://schemas.microsoft.com/office/drawing/2014/main" id="{3B081E47-AB10-B956-CB2C-AEBD4CA60450}"/>
                </a:ext>
              </a:extLst>
            </p:cNvPr>
            <p:cNvSpPr/>
            <p:nvPr/>
          </p:nvSpPr>
          <p:spPr>
            <a:xfrm>
              <a:off x="1944881" y="-67222"/>
              <a:ext cx="1757386" cy="1757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solidFill>
              <a:srgbClr val="FCC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 txBox="1"/>
          <p:nvPr/>
        </p:nvSpPr>
        <p:spPr>
          <a:xfrm>
            <a:off x="782700" y="185300"/>
            <a:ext cx="78324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800" b="1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 responsabilidad es compartida</a:t>
            </a:r>
            <a:endParaRPr sz="3800" b="1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4" name="Google Shape;204;p12"/>
          <p:cNvSpPr/>
          <p:nvPr/>
        </p:nvSpPr>
        <p:spPr>
          <a:xfrm>
            <a:off x="1226200" y="1011295"/>
            <a:ext cx="6532795" cy="2950143"/>
          </a:xfrm>
          <a:custGeom>
            <a:avLst/>
            <a:gdLst/>
            <a:ahLst/>
            <a:cxnLst/>
            <a:rect l="l" t="t" r="r" b="b"/>
            <a:pathLst>
              <a:path w="12328989" h="8229600" extrusionOk="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26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5f8270077_0_268"/>
          <p:cNvSpPr txBox="1"/>
          <p:nvPr/>
        </p:nvSpPr>
        <p:spPr>
          <a:xfrm>
            <a:off x="919800" y="2246550"/>
            <a:ext cx="7190100" cy="65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MX"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Somos </a:t>
            </a:r>
            <a:r>
              <a:rPr lang="es-MX" sz="3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Seguridad Vial </a:t>
            </a:r>
            <a:endParaRPr sz="3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375f8270077_0_57" title="Formacion_Q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875" y="811950"/>
            <a:ext cx="2795701" cy="27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75f8270077_0_57"/>
          <p:cNvSpPr txBox="1"/>
          <p:nvPr/>
        </p:nvSpPr>
        <p:spPr>
          <a:xfrm>
            <a:off x="512250" y="1657500"/>
            <a:ext cx="4269300" cy="1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Escanea el siguiente QR,</a:t>
            </a:r>
            <a:endParaRPr sz="2400"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para que puedas descargar</a:t>
            </a:r>
            <a:endParaRPr sz="2400"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los materiales que Fundación</a:t>
            </a:r>
            <a:endParaRPr sz="2400"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Aleatica preparó para ti.</a:t>
            </a:r>
            <a:endParaRPr sz="2400"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0" name="Google Shape;80;g375f8270077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675" y="4114600"/>
            <a:ext cx="4962523" cy="7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/>
        </p:nvSpPr>
        <p:spPr>
          <a:xfrm>
            <a:off x="514525" y="188408"/>
            <a:ext cx="39339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Educar. Prevenir. Sancionar</a:t>
            </a:r>
            <a:endParaRPr sz="1800" b="1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3425832" y="1948363"/>
            <a:ext cx="5215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¿Cuál es el </a:t>
            </a:r>
            <a:r>
              <a:rPr lang="es-MX" sz="2800" b="1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impacto de </a:t>
            </a:r>
            <a:r>
              <a:rPr lang="es-MX" sz="2800" b="1" i="0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nuestro trabajo en la calle?</a:t>
            </a:r>
            <a:endParaRPr sz="3200" b="1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627" y="902344"/>
            <a:ext cx="2314575" cy="3471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/>
        </p:nvSpPr>
        <p:spPr>
          <a:xfrm>
            <a:off x="1970143" y="627519"/>
            <a:ext cx="5685723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 dirty="0">
                <a:solidFill>
                  <a:srgbClr val="956BB3"/>
                </a:solidFill>
                <a:latin typeface="Titillium Web"/>
                <a:ea typeface="Titillium Web"/>
                <a:cs typeface="Titillium Web"/>
                <a:sym typeface="Titillium Web"/>
              </a:rPr>
              <a:t>¿En dónde incide nuestro trabajo cotidiano?</a:t>
            </a:r>
            <a:endParaRPr sz="2000" b="1" i="0" u="none" strike="noStrike" cap="none" dirty="0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4" name="Google Shape;124;p6"/>
          <p:cNvGrpSpPr/>
          <p:nvPr/>
        </p:nvGrpSpPr>
        <p:grpSpPr>
          <a:xfrm>
            <a:off x="5022907" y="1851811"/>
            <a:ext cx="2278115" cy="2500449"/>
            <a:chOff x="1294105" y="-67222"/>
            <a:chExt cx="2860463" cy="3424154"/>
          </a:xfrm>
        </p:grpSpPr>
        <p:sp>
          <p:nvSpPr>
            <p:cNvPr id="125" name="Google Shape;125;p6"/>
            <p:cNvSpPr/>
            <p:nvPr/>
          </p:nvSpPr>
          <p:spPr>
            <a:xfrm>
              <a:off x="2660914" y="1731349"/>
              <a:ext cx="1221970" cy="12811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8661"/>
                  </a:moveTo>
                  <a:lnTo>
                    <a:pt x="94734" y="11452"/>
                  </a:lnTo>
                  <a:lnTo>
                    <a:pt x="102272" y="17849"/>
                  </a:lnTo>
                  <a:lnTo>
                    <a:pt x="95875" y="27741"/>
                  </a:lnTo>
                  <a:lnTo>
                    <a:pt x="95875" y="27741"/>
                  </a:lnTo>
                  <a:cubicBezTo>
                    <a:pt x="100207" y="32671"/>
                    <a:pt x="103501" y="38442"/>
                    <a:pt x="105555" y="44702"/>
                  </a:cubicBezTo>
                  <a:lnTo>
                    <a:pt x="117740" y="44816"/>
                  </a:lnTo>
                  <a:lnTo>
                    <a:pt x="119471" y="54747"/>
                  </a:lnTo>
                  <a:lnTo>
                    <a:pt x="107980" y="58614"/>
                  </a:lnTo>
                  <a:cubicBezTo>
                    <a:pt x="108167" y="65208"/>
                    <a:pt x="107023" y="71770"/>
                    <a:pt x="104618" y="77902"/>
                  </a:cubicBezTo>
                  <a:lnTo>
                    <a:pt x="114146" y="85147"/>
                  </a:lnTo>
                  <a:lnTo>
                    <a:pt x="109187" y="93836"/>
                  </a:lnTo>
                  <a:lnTo>
                    <a:pt x="97636" y="90136"/>
                  </a:lnTo>
                  <a:cubicBezTo>
                    <a:pt x="93588" y="95308"/>
                    <a:pt x="88542" y="99591"/>
                    <a:pt x="82804" y="102725"/>
                  </a:cubicBezTo>
                  <a:lnTo>
                    <a:pt x="85152" y="114129"/>
                  </a:lnTo>
                  <a:lnTo>
                    <a:pt x="75976" y="117508"/>
                  </a:lnTo>
                  <a:lnTo>
                    <a:pt x="69681" y="107556"/>
                  </a:lnTo>
                  <a:cubicBezTo>
                    <a:pt x="63294" y="108887"/>
                    <a:pt x="56706" y="108887"/>
                    <a:pt x="50319" y="107556"/>
                  </a:cubicBezTo>
                  <a:lnTo>
                    <a:pt x="44024" y="117508"/>
                  </a:lnTo>
                  <a:lnTo>
                    <a:pt x="34848" y="114129"/>
                  </a:lnTo>
                  <a:lnTo>
                    <a:pt x="37196" y="102725"/>
                  </a:lnTo>
                  <a:cubicBezTo>
                    <a:pt x="31458" y="99591"/>
                    <a:pt x="26412" y="95308"/>
                    <a:pt x="22364" y="90136"/>
                  </a:cubicBezTo>
                  <a:lnTo>
                    <a:pt x="10813" y="93836"/>
                  </a:lnTo>
                  <a:lnTo>
                    <a:pt x="5854" y="85147"/>
                  </a:lnTo>
                  <a:lnTo>
                    <a:pt x="15382" y="77902"/>
                  </a:lnTo>
                  <a:lnTo>
                    <a:pt x="15382" y="77902"/>
                  </a:lnTo>
                  <a:cubicBezTo>
                    <a:pt x="12977" y="71770"/>
                    <a:pt x="11833" y="65208"/>
                    <a:pt x="12020" y="58614"/>
                  </a:cubicBezTo>
                  <a:lnTo>
                    <a:pt x="529" y="54747"/>
                  </a:lnTo>
                  <a:lnTo>
                    <a:pt x="2260" y="44816"/>
                  </a:lnTo>
                  <a:lnTo>
                    <a:pt x="14445" y="44702"/>
                  </a:lnTo>
                  <a:lnTo>
                    <a:pt x="14445" y="44702"/>
                  </a:lnTo>
                  <a:cubicBezTo>
                    <a:pt x="16499" y="38442"/>
                    <a:pt x="19793" y="32671"/>
                    <a:pt x="24125" y="27741"/>
                  </a:cubicBezTo>
                  <a:lnTo>
                    <a:pt x="17728" y="17849"/>
                  </a:lnTo>
                  <a:lnTo>
                    <a:pt x="25266" y="11452"/>
                  </a:lnTo>
                  <a:lnTo>
                    <a:pt x="34823" y="18661"/>
                  </a:lnTo>
                  <a:cubicBezTo>
                    <a:pt x="40375" y="15201"/>
                    <a:pt x="46566" y="12922"/>
                    <a:pt x="53017" y="11962"/>
                  </a:cubicBezTo>
                  <a:lnTo>
                    <a:pt x="55133" y="517"/>
                  </a:lnTo>
                  <a:lnTo>
                    <a:pt x="64867" y="517"/>
                  </a:lnTo>
                  <a:lnTo>
                    <a:pt x="66983" y="11962"/>
                  </a:lnTo>
                  <a:lnTo>
                    <a:pt x="66983" y="11962"/>
                  </a:lnTo>
                  <a:cubicBezTo>
                    <a:pt x="73434" y="12922"/>
                    <a:pt x="79625" y="15201"/>
                    <a:pt x="85177" y="1866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 txBox="1"/>
            <p:nvPr/>
          </p:nvSpPr>
          <p:spPr>
            <a:xfrm>
              <a:off x="2913498" y="2027518"/>
              <a:ext cx="788768" cy="666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MX"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Educación vial</a:t>
              </a:r>
              <a:endParaRPr sz="900" dirty="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436593" y="1051676"/>
              <a:ext cx="1476905" cy="15577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29734"/>
                  </a:moveTo>
                  <a:lnTo>
                    <a:pt x="107655" y="25215"/>
                  </a:lnTo>
                  <a:lnTo>
                    <a:pt x="114406" y="37168"/>
                  </a:lnTo>
                  <a:lnTo>
                    <a:pt x="100535" y="48760"/>
                  </a:lnTo>
                  <a:lnTo>
                    <a:pt x="100535" y="48760"/>
                  </a:lnTo>
                  <a:cubicBezTo>
                    <a:pt x="102488" y="56120"/>
                    <a:pt x="102488" y="63880"/>
                    <a:pt x="100535" y="71240"/>
                  </a:cubicBezTo>
                  <a:lnTo>
                    <a:pt x="114406" y="82832"/>
                  </a:lnTo>
                  <a:lnTo>
                    <a:pt x="107655" y="94785"/>
                  </a:lnTo>
                  <a:lnTo>
                    <a:pt x="89790" y="90266"/>
                  </a:lnTo>
                  <a:cubicBezTo>
                    <a:pt x="84531" y="95674"/>
                    <a:pt x="77957" y="99554"/>
                    <a:pt x="70746" y="101505"/>
                  </a:cubicBezTo>
                  <a:lnTo>
                    <a:pt x="66514" y="118571"/>
                  </a:lnTo>
                  <a:lnTo>
                    <a:pt x="53486" y="118571"/>
                  </a:lnTo>
                  <a:lnTo>
                    <a:pt x="49254" y="101505"/>
                  </a:lnTo>
                  <a:cubicBezTo>
                    <a:pt x="42043" y="99554"/>
                    <a:pt x="35469" y="95674"/>
                    <a:pt x="30210" y="90266"/>
                  </a:cubicBezTo>
                  <a:lnTo>
                    <a:pt x="12345" y="94785"/>
                  </a:lnTo>
                  <a:lnTo>
                    <a:pt x="5594" y="82832"/>
                  </a:lnTo>
                  <a:lnTo>
                    <a:pt x="19465" y="71240"/>
                  </a:lnTo>
                  <a:cubicBezTo>
                    <a:pt x="17512" y="63880"/>
                    <a:pt x="17512" y="56120"/>
                    <a:pt x="19465" y="48760"/>
                  </a:cubicBezTo>
                  <a:lnTo>
                    <a:pt x="5594" y="37168"/>
                  </a:lnTo>
                  <a:lnTo>
                    <a:pt x="12345" y="25215"/>
                  </a:lnTo>
                  <a:lnTo>
                    <a:pt x="30210" y="29734"/>
                  </a:lnTo>
                  <a:cubicBezTo>
                    <a:pt x="35469" y="24326"/>
                    <a:pt x="42043" y="20446"/>
                    <a:pt x="49254" y="18495"/>
                  </a:cubicBezTo>
                  <a:lnTo>
                    <a:pt x="53486" y="1429"/>
                  </a:lnTo>
                  <a:lnTo>
                    <a:pt x="66514" y="1429"/>
                  </a:lnTo>
                  <a:lnTo>
                    <a:pt x="70746" y="18495"/>
                  </a:lnTo>
                  <a:lnTo>
                    <a:pt x="70746" y="18495"/>
                  </a:lnTo>
                  <a:cubicBezTo>
                    <a:pt x="77957" y="20446"/>
                    <a:pt x="84531" y="24326"/>
                    <a:pt x="89790" y="29734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 txBox="1"/>
            <p:nvPr/>
          </p:nvSpPr>
          <p:spPr>
            <a:xfrm>
              <a:off x="1808408" y="1437665"/>
              <a:ext cx="733275" cy="785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MX" sz="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Aplicación de la Ley</a:t>
              </a:r>
              <a:endParaRPr sz="900" dirty="0"/>
            </a:p>
          </p:txBody>
        </p:sp>
        <p:sp>
          <p:nvSpPr>
            <p:cNvPr id="129" name="Google Shape;129;p6"/>
            <p:cNvSpPr/>
            <p:nvPr/>
          </p:nvSpPr>
          <p:spPr>
            <a:xfrm rot="-900000">
              <a:off x="2233758" y="202002"/>
              <a:ext cx="1248870" cy="12488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790" y="30393"/>
                  </a:moveTo>
                  <a:lnTo>
                    <a:pt x="107494" y="25057"/>
                  </a:lnTo>
                  <a:lnTo>
                    <a:pt x="114008" y="36341"/>
                  </a:lnTo>
                  <a:lnTo>
                    <a:pt x="100535" y="49005"/>
                  </a:lnTo>
                  <a:cubicBezTo>
                    <a:pt x="102488" y="56205"/>
                    <a:pt x="102488" y="63795"/>
                    <a:pt x="100535" y="70995"/>
                  </a:cubicBezTo>
                  <a:lnTo>
                    <a:pt x="114008" y="83659"/>
                  </a:lnTo>
                  <a:lnTo>
                    <a:pt x="107494" y="94943"/>
                  </a:lnTo>
                  <a:lnTo>
                    <a:pt x="89790" y="89607"/>
                  </a:lnTo>
                  <a:cubicBezTo>
                    <a:pt x="84531" y="94898"/>
                    <a:pt x="77957" y="98693"/>
                    <a:pt x="70746" y="100602"/>
                  </a:cubicBezTo>
                  <a:lnTo>
                    <a:pt x="66514" y="118602"/>
                  </a:lnTo>
                  <a:lnTo>
                    <a:pt x="53486" y="118602"/>
                  </a:lnTo>
                  <a:lnTo>
                    <a:pt x="49254" y="100602"/>
                  </a:lnTo>
                  <a:lnTo>
                    <a:pt x="49254" y="100602"/>
                  </a:lnTo>
                  <a:cubicBezTo>
                    <a:pt x="42043" y="98693"/>
                    <a:pt x="35469" y="94898"/>
                    <a:pt x="30210" y="89607"/>
                  </a:cubicBezTo>
                  <a:lnTo>
                    <a:pt x="12506" y="94943"/>
                  </a:lnTo>
                  <a:lnTo>
                    <a:pt x="5992" y="83659"/>
                  </a:lnTo>
                  <a:lnTo>
                    <a:pt x="19465" y="70995"/>
                  </a:lnTo>
                  <a:cubicBezTo>
                    <a:pt x="17512" y="63795"/>
                    <a:pt x="17512" y="56205"/>
                    <a:pt x="19465" y="49005"/>
                  </a:cubicBezTo>
                  <a:lnTo>
                    <a:pt x="5992" y="36341"/>
                  </a:lnTo>
                  <a:lnTo>
                    <a:pt x="12506" y="25057"/>
                  </a:lnTo>
                  <a:lnTo>
                    <a:pt x="30210" y="30393"/>
                  </a:lnTo>
                  <a:lnTo>
                    <a:pt x="30210" y="30393"/>
                  </a:lnTo>
                  <a:cubicBezTo>
                    <a:pt x="35469" y="25102"/>
                    <a:pt x="42043" y="21307"/>
                    <a:pt x="49254" y="19398"/>
                  </a:cubicBezTo>
                  <a:lnTo>
                    <a:pt x="53486" y="1398"/>
                  </a:lnTo>
                  <a:lnTo>
                    <a:pt x="66514" y="1398"/>
                  </a:lnTo>
                  <a:lnTo>
                    <a:pt x="70746" y="19398"/>
                  </a:lnTo>
                  <a:lnTo>
                    <a:pt x="70746" y="19398"/>
                  </a:lnTo>
                  <a:cubicBezTo>
                    <a:pt x="77957" y="21307"/>
                    <a:pt x="84531" y="25102"/>
                    <a:pt x="89790" y="30393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 txBox="1"/>
            <p:nvPr/>
          </p:nvSpPr>
          <p:spPr>
            <a:xfrm>
              <a:off x="2507672" y="475916"/>
              <a:ext cx="701042" cy="701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MX" sz="1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Normas</a:t>
              </a:r>
              <a:endParaRPr sz="1050" dirty="0"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2343994" y="1479349"/>
              <a:ext cx="1810574" cy="1877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5372" y="3808"/>
                  </a:moveTo>
                  <a:lnTo>
                    <a:pt x="55372" y="3808"/>
                  </a:lnTo>
                  <a:cubicBezTo>
                    <a:pt x="78099" y="1927"/>
                    <a:pt x="99711" y="13987"/>
                    <a:pt x="110088" y="34343"/>
                  </a:cubicBezTo>
                  <a:cubicBezTo>
                    <a:pt x="120466" y="54698"/>
                    <a:pt x="117555" y="79320"/>
                    <a:pt x="102719" y="96680"/>
                  </a:cubicBezTo>
                  <a:lnTo>
                    <a:pt x="105290" y="99286"/>
                  </a:lnTo>
                  <a:lnTo>
                    <a:pt x="97618" y="98119"/>
                  </a:lnTo>
                  <a:lnTo>
                    <a:pt x="96242" y="90117"/>
                  </a:lnTo>
                  <a:lnTo>
                    <a:pt x="98811" y="92720"/>
                  </a:lnTo>
                  <a:cubicBezTo>
                    <a:pt x="111926" y="76958"/>
                    <a:pt x="114346" y="54806"/>
                    <a:pt x="104947" y="36551"/>
                  </a:cubicBezTo>
                  <a:cubicBezTo>
                    <a:pt x="95549" y="18297"/>
                    <a:pt x="76173" y="7516"/>
                    <a:pt x="55817" y="9215"/>
                  </a:cubicBezTo>
                  <a:close/>
                </a:path>
              </a:pathLst>
            </a:custGeom>
            <a:solidFill>
              <a:srgbClr val="F3A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294105" y="803661"/>
              <a:ext cx="1629924" cy="16299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FCC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1944881" y="-67222"/>
              <a:ext cx="1757386" cy="17573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solidFill>
              <a:srgbClr val="FCC3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6"/>
          <p:cNvSpPr txBox="1"/>
          <p:nvPr/>
        </p:nvSpPr>
        <p:spPr>
          <a:xfrm>
            <a:off x="343137" y="1196094"/>
            <a:ext cx="4165068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buSzPts val="1450"/>
            </a:pPr>
            <a:r>
              <a:rPr lang="es-MX" sz="1600" b="1" dirty="0">
                <a:solidFill>
                  <a:srgbClr val="956BB3"/>
                </a:solidFill>
                <a:latin typeface="Titillium Web"/>
                <a:sym typeface="Titillium Web"/>
              </a:rPr>
              <a:t>Factores de Riesgo</a:t>
            </a:r>
          </a:p>
          <a:p>
            <a:pPr marL="260350" lvl="0" indent="-285750">
              <a:lnSpc>
                <a:spcPct val="150000"/>
              </a:lnSpc>
              <a:buSzPts val="1450"/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El exceso de velocidad, </a:t>
            </a:r>
          </a:p>
          <a:p>
            <a:pPr marL="260350" lvl="0" indent="-285750">
              <a:lnSpc>
                <a:spcPct val="150000"/>
              </a:lnSpc>
              <a:buSzPts val="1450"/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Conducción bajo los efectos del alcohol, </a:t>
            </a:r>
          </a:p>
          <a:p>
            <a:pPr marL="260350" lvl="0" indent="-285750">
              <a:lnSpc>
                <a:spcPct val="150000"/>
              </a:lnSpc>
              <a:buSzPts val="1450"/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Conducción distraída </a:t>
            </a:r>
          </a:p>
          <a:p>
            <a:pPr marL="260350" lvl="0" indent="-285750">
              <a:lnSpc>
                <a:spcPct val="150000"/>
              </a:lnSpc>
              <a:buSzPts val="1450"/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No uso de casco certificado motociclistas </a:t>
            </a:r>
          </a:p>
          <a:p>
            <a:pPr marL="260350" lvl="0" indent="-285750">
              <a:lnSpc>
                <a:spcPct val="150000"/>
              </a:lnSpc>
              <a:buSzPts val="1450"/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Fatiga del conductor</a:t>
            </a:r>
          </a:p>
          <a:p>
            <a:pPr marL="260350" lvl="0" indent="-285750">
              <a:lnSpc>
                <a:spcPct val="150000"/>
              </a:lnSpc>
              <a:buSzPts val="1450"/>
              <a:buFont typeface="Courier New" panose="02070309020205020404" pitchFamily="49" charset="0"/>
              <a:buChar char="o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No utilización de cinturones de seguridad y SRI</a:t>
            </a:r>
          </a:p>
          <a:p>
            <a:pPr marL="171450" lvl="0" indent="-196850">
              <a:lnSpc>
                <a:spcPct val="150000"/>
              </a:lnSpc>
              <a:buSzPts val="1450"/>
              <a:buFont typeface="Titillium Web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 b="1" i="0" u="none" strike="noStrike" cap="none" dirty="0">
              <a:solidFill>
                <a:srgbClr val="8F8F8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19CF1-5539-30DF-C037-57845788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59" y="437490"/>
            <a:ext cx="1878805" cy="16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5;p6">
            <a:extLst>
              <a:ext uri="{FF2B5EF4-FFF2-40B4-BE49-F238E27FC236}">
                <a16:creationId xmlns:a16="http://schemas.microsoft.com/office/drawing/2014/main" id="{6C666965-3FC7-C067-88FD-BE7690F14859}"/>
              </a:ext>
            </a:extLst>
          </p:cNvPr>
          <p:cNvSpPr txBox="1"/>
          <p:nvPr/>
        </p:nvSpPr>
        <p:spPr>
          <a:xfrm>
            <a:off x="3906876" y="4269622"/>
            <a:ext cx="4165068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SzPts val="1450"/>
            </a:pPr>
            <a:r>
              <a:rPr lang="es-MX" sz="1600" b="1" dirty="0">
                <a:solidFill>
                  <a:srgbClr val="956BB3"/>
                </a:solidFill>
                <a:latin typeface="Titillium Web"/>
                <a:sym typeface="Titillium Web"/>
              </a:rPr>
              <a:t>Uso seguro de las vías de tránsito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 b="1" i="0" u="none" strike="noStrike" cap="none" dirty="0">
              <a:solidFill>
                <a:srgbClr val="8F8F8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 txBox="1"/>
          <p:nvPr/>
        </p:nvSpPr>
        <p:spPr>
          <a:xfrm>
            <a:off x="2654850" y="481475"/>
            <a:ext cx="38343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 dirty="0">
                <a:solidFill>
                  <a:srgbClr val="956BB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Prioridades de fiscalización</a:t>
            </a:r>
            <a:endParaRPr sz="1800" b="1" i="0" u="none" strike="noStrike" cap="none" dirty="0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245" name="Google Shape;245;p18"/>
          <p:cNvGraphicFramePr/>
          <p:nvPr>
            <p:extLst>
              <p:ext uri="{D42A27DB-BD31-4B8C-83A1-F6EECF244321}">
                <p14:modId xmlns:p14="http://schemas.microsoft.com/office/powerpoint/2010/main" val="244668015"/>
              </p:ext>
            </p:extLst>
          </p:nvPr>
        </p:nvGraphicFramePr>
        <p:xfrm>
          <a:off x="464174" y="1111075"/>
          <a:ext cx="8086146" cy="3012450"/>
        </p:xfrm>
        <a:graphic>
          <a:graphicData uri="http://schemas.openxmlformats.org/drawingml/2006/table">
            <a:tbl>
              <a:tblPr firstRow="1" bandRow="1">
                <a:noFill/>
                <a:tableStyleId>{6586B6A3-C2F0-4BF0-ACA7-F87061B3B165}</a:tableStyleId>
              </a:tblPr>
              <a:tblGrid>
                <a:gridCol w="2695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1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4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strike="noStrike" cap="none"/>
                        <a:t>Conducta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strike="noStrike" cap="none"/>
                        <a:t>Sanción Edo. Mex.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strike="noStrike" cap="none"/>
                        <a:t>Argumento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Exceso de velocidad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u="none" strike="noStrike" cap="none"/>
                        <a:t>10-15 UMA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Factor de riesgo con presencia en todo tipo de siniestros. A más de 50 Km/h la posibilidad de que un peatón muera atropellado se multiplica por 8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Uso de distractores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u="none" strike="noStrike" cap="none"/>
                        <a:t>10-15 UMA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Enviar un mensaje por texto equivale a conducir a ciegas más de 100 metros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No uso de cinturón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u="none" strike="noStrike" cap="none"/>
                        <a:t>5-10 UMA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Reduce el riesgo de muerte en 50% para conductor y 755 para el copiloto y pasajeros traseros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Alcohol y conducción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u="none" strike="noStrike" cap="none"/>
                        <a:t>Arresto 12-36 h 20 UMA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/>
                        <a:t>Es la causa de casi 30% de las muertes por siniestros de tránsito a nivel nacional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 dirty="0"/>
                        <a:t>No uso del casco (Moto)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 dirty="0"/>
                        <a:t>5 UMA, remisión a depósito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u="none" strike="noStrike" cap="none" dirty="0"/>
                        <a:t>Usar el casco certificado reduce el riesgo de muertes en 42% y de lesiones cerebrales en un 69%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/>
        </p:nvSpPr>
        <p:spPr>
          <a:xfrm>
            <a:off x="499534" y="1137535"/>
            <a:ext cx="3831900" cy="3216900"/>
          </a:xfrm>
          <a:prstGeom prst="rect">
            <a:avLst/>
          </a:prstGeom>
          <a:solidFill>
            <a:srgbClr val="956BB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Art. 21. La seguridad pública es una función del Estado a cargo de la federación, las entidades federativas y los Municipios.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</a:t>
            </a:r>
            <a:r>
              <a:rPr lang="es-MX" sz="1400" b="1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 seguridad pública comprende a la prevención, investigación y persecución de los delitos, así como de la sanción de las infracciones administrativas en los términos de la ley</a:t>
            </a:r>
            <a:r>
              <a:rPr lang="es-MX" sz="140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en las respectivas competencias que esta Constitución señala”.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60" name="Google Shape;160;p8"/>
          <p:cNvGrpSpPr/>
          <p:nvPr/>
        </p:nvGrpSpPr>
        <p:grpSpPr>
          <a:xfrm>
            <a:off x="4819292" y="938158"/>
            <a:ext cx="3799867" cy="3284097"/>
            <a:chOff x="702694" y="2260"/>
            <a:chExt cx="3799867" cy="3284097"/>
          </a:xfrm>
        </p:grpSpPr>
        <p:sp>
          <p:nvSpPr>
            <p:cNvPr id="161" name="Google Shape;161;p8"/>
            <p:cNvSpPr/>
            <p:nvPr/>
          </p:nvSpPr>
          <p:spPr>
            <a:xfrm>
              <a:off x="2054906" y="2260"/>
              <a:ext cx="1095442" cy="712037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ABC0">
                    <a:alpha val="89803"/>
                  </a:srgbClr>
                </a:gs>
                <a:gs pos="100000">
                  <a:srgbClr val="94ECFD">
                    <a:alpha val="8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 txBox="1"/>
            <p:nvPr/>
          </p:nvSpPr>
          <p:spPr>
            <a:xfrm>
              <a:off x="2089665" y="37019"/>
              <a:ext cx="1025924" cy="64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MX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Objetividad</a:t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1180827" y="358278"/>
              <a:ext cx="2843600" cy="284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299" y="7640"/>
                  </a:moveTo>
                  <a:lnTo>
                    <a:pt x="89299" y="7640"/>
                  </a:lnTo>
                  <a:cubicBezTo>
                    <a:pt x="95463" y="11089"/>
                    <a:pt x="100970" y="15600"/>
                    <a:pt x="105565" y="20964"/>
                  </a:cubicBezTo>
                </a:path>
              </a:pathLst>
            </a:custGeom>
            <a:noFill/>
            <a:ln w="25400" cap="flat" cmpd="sng">
              <a:solidFill>
                <a:srgbClr val="0071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407119" y="984699"/>
              <a:ext cx="1095442" cy="712037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ABC0">
                    <a:alpha val="80000"/>
                  </a:srgbClr>
                </a:gs>
                <a:gs pos="100000">
                  <a:srgbClr val="94ECFD">
                    <a:alpha val="8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 txBox="1"/>
            <p:nvPr/>
          </p:nvSpPr>
          <p:spPr>
            <a:xfrm>
              <a:off x="3441878" y="1019458"/>
              <a:ext cx="1025924" cy="64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MX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Eficiencia</a:t>
              </a: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1180827" y="358278"/>
              <a:ext cx="2843600" cy="284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856" y="64157"/>
                  </a:moveTo>
                  <a:lnTo>
                    <a:pt x="119856" y="64157"/>
                  </a:lnTo>
                  <a:cubicBezTo>
                    <a:pt x="119306" y="72072"/>
                    <a:pt x="117192" y="79799"/>
                    <a:pt x="113637" y="86892"/>
                  </a:cubicBezTo>
                </a:path>
              </a:pathLst>
            </a:custGeom>
            <a:noFill/>
            <a:ln w="25400" cap="flat" cmpd="sng">
              <a:solidFill>
                <a:srgbClr val="0071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2890620" y="2574320"/>
              <a:ext cx="1095442" cy="712037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ABC0">
                    <a:alpha val="69803"/>
                  </a:srgbClr>
                </a:gs>
                <a:gs pos="100000">
                  <a:srgbClr val="94ECFD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 txBox="1"/>
            <p:nvPr/>
          </p:nvSpPr>
          <p:spPr>
            <a:xfrm>
              <a:off x="2925379" y="2609079"/>
              <a:ext cx="1025924" cy="64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MX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Profesionalismo</a:t>
              </a: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180827" y="358278"/>
              <a:ext cx="2843600" cy="284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358" y="119547"/>
                  </a:moveTo>
                  <a:lnTo>
                    <a:pt x="67358" y="119547"/>
                  </a:lnTo>
                  <a:cubicBezTo>
                    <a:pt x="62471" y="120151"/>
                    <a:pt x="57529" y="120151"/>
                    <a:pt x="52642" y="119547"/>
                  </a:cubicBezTo>
                </a:path>
              </a:pathLst>
            </a:custGeom>
            <a:noFill/>
            <a:ln w="25400" cap="flat" cmpd="sng">
              <a:solidFill>
                <a:srgbClr val="0071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219193" y="2574320"/>
              <a:ext cx="1095442" cy="712037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ABC0">
                    <a:alpha val="60000"/>
                  </a:srgbClr>
                </a:gs>
                <a:gs pos="100000">
                  <a:srgbClr val="94ECFD">
                    <a:alpha val="6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 txBox="1"/>
            <p:nvPr/>
          </p:nvSpPr>
          <p:spPr>
            <a:xfrm>
              <a:off x="1253952" y="2609079"/>
              <a:ext cx="1025924" cy="64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MX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Honradez</a:t>
              </a: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180827" y="358278"/>
              <a:ext cx="2843600" cy="284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64" y="86891"/>
                  </a:moveTo>
                  <a:cubicBezTo>
                    <a:pt x="2808" y="79799"/>
                    <a:pt x="694" y="72071"/>
                    <a:pt x="145" y="64156"/>
                  </a:cubicBezTo>
                </a:path>
              </a:pathLst>
            </a:custGeom>
            <a:noFill/>
            <a:ln w="25400" cap="flat" cmpd="sng">
              <a:solidFill>
                <a:srgbClr val="0071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702694" y="984699"/>
              <a:ext cx="1095442" cy="712037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ABC0">
                    <a:alpha val="49803"/>
                  </a:srgbClr>
                </a:gs>
                <a:gs pos="100000">
                  <a:srgbClr val="94ECFD">
                    <a:alpha val="4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 txBox="1"/>
            <p:nvPr/>
          </p:nvSpPr>
          <p:spPr>
            <a:xfrm>
              <a:off x="737453" y="1019458"/>
              <a:ext cx="1025924" cy="64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MX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Respeto a los Derechos Humanos</a:t>
              </a: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180827" y="358278"/>
              <a:ext cx="2843600" cy="284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435" y="20964"/>
                  </a:moveTo>
                  <a:lnTo>
                    <a:pt x="14435" y="20964"/>
                  </a:lnTo>
                  <a:cubicBezTo>
                    <a:pt x="19031" y="15600"/>
                    <a:pt x="24537" y="11089"/>
                    <a:pt x="30701" y="7640"/>
                  </a:cubicBezTo>
                </a:path>
              </a:pathLst>
            </a:custGeom>
            <a:noFill/>
            <a:ln w="25400" cap="flat" cmpd="sng">
              <a:solidFill>
                <a:srgbClr val="0071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8"/>
          <p:cNvSpPr txBox="1"/>
          <p:nvPr/>
        </p:nvSpPr>
        <p:spPr>
          <a:xfrm>
            <a:off x="2189026" y="333500"/>
            <a:ext cx="55509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1" i="0" u="none" strike="noStrike" cap="none">
                <a:solidFill>
                  <a:srgbClr val="956BB3"/>
                </a:solidFill>
                <a:latin typeface="Titillium Web"/>
                <a:ea typeface="Titillium Web"/>
                <a:cs typeface="Titillium Web"/>
                <a:sym typeface="Titillium Web"/>
              </a:rPr>
              <a:t>Fundamento de nuestra actuación</a:t>
            </a:r>
            <a:endParaRPr sz="2100" b="1" i="0" u="none" strike="noStrike" cap="none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564549" y="4455882"/>
            <a:ext cx="7236426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Constitución Política de los Estados Unidos Mexicanos.</a:t>
            </a:r>
            <a:endParaRPr sz="1200" b="0" i="0" u="none" strike="noStrike" cap="none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7"/>
          <p:cNvGrpSpPr/>
          <p:nvPr/>
        </p:nvGrpSpPr>
        <p:grpSpPr>
          <a:xfrm>
            <a:off x="2370400" y="1347368"/>
            <a:ext cx="5054600" cy="3379935"/>
            <a:chOff x="0" y="0"/>
            <a:chExt cx="5054600" cy="3379935"/>
          </a:xfrm>
        </p:grpSpPr>
        <p:sp>
          <p:nvSpPr>
            <p:cNvPr id="142" name="Google Shape;142;p7"/>
            <p:cNvSpPr/>
            <p:nvPr/>
          </p:nvSpPr>
          <p:spPr>
            <a:xfrm rot="10800000">
              <a:off x="0" y="0"/>
              <a:ext cx="5054600" cy="563322"/>
            </a:xfrm>
            <a:prstGeom prst="trapezoid">
              <a:avLst>
                <a:gd name="adj" fmla="val 74774"/>
              </a:avLst>
            </a:prstGeom>
            <a:solidFill>
              <a:srgbClr val="006E7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 txBox="1"/>
            <p:nvPr/>
          </p:nvSpPr>
          <p:spPr>
            <a:xfrm>
              <a:off x="884554" y="0"/>
              <a:ext cx="3285490" cy="56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Constitución Política de los Estados Unidos Mexicanos (Artículo 4º)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Tratados Internacionales en materia de DDHH</a:t>
              </a: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 rot="10800000">
              <a:off x="421216" y="563322"/>
              <a:ext cx="4212166" cy="563322"/>
            </a:xfrm>
            <a:prstGeom prst="trapezoid">
              <a:avLst>
                <a:gd name="adj" fmla="val 74774"/>
              </a:avLst>
            </a:prstGeom>
            <a:solidFill>
              <a:srgbClr val="18A6B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 txBox="1"/>
            <p:nvPr/>
          </p:nvSpPr>
          <p:spPr>
            <a:xfrm>
              <a:off x="1158345" y="563322"/>
              <a:ext cx="2737908" cy="56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Leyes Generales y Federales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Constitución Política Estatal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Reglamentos de Policía</a:t>
              </a: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 rot="10800000">
              <a:off x="842433" y="1126645"/>
              <a:ext cx="3369733" cy="563322"/>
            </a:xfrm>
            <a:prstGeom prst="trapezoid">
              <a:avLst>
                <a:gd name="adj" fmla="val 74774"/>
              </a:avLst>
            </a:prstGeom>
            <a:solidFill>
              <a:srgbClr val="5DBCCD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1432136" y="1126645"/>
              <a:ext cx="2190326" cy="56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Leyes Orgánicas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Leyes (Códigos) / Leyes Municipales</a:t>
              </a: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 rot="10800000">
              <a:off x="1263650" y="1689968"/>
              <a:ext cx="2527299" cy="563322"/>
            </a:xfrm>
            <a:prstGeom prst="trapezoid">
              <a:avLst>
                <a:gd name="adj" fmla="val 74774"/>
              </a:avLst>
            </a:prstGeom>
            <a:solidFill>
              <a:srgbClr val="B1CDD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 txBox="1"/>
            <p:nvPr/>
          </p:nvSpPr>
          <p:spPr>
            <a:xfrm>
              <a:off x="1705927" y="1689968"/>
              <a:ext cx="1642745" cy="56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Reglamentos Federales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Reglamentos locales</a:t>
              </a: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 rot="10800000">
              <a:off x="1684866" y="2253290"/>
              <a:ext cx="1684866" cy="563322"/>
            </a:xfrm>
            <a:prstGeom prst="trapezoid">
              <a:avLst>
                <a:gd name="adj" fmla="val 74774"/>
              </a:avLst>
            </a:prstGeom>
            <a:solidFill>
              <a:srgbClr val="5DBCCD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 txBox="1"/>
            <p:nvPr/>
          </p:nvSpPr>
          <p:spPr>
            <a:xfrm>
              <a:off x="1979718" y="2253290"/>
              <a:ext cx="1095163" cy="56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Manuales y lineamientos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Bandos municipales</a:t>
              </a: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2106083" y="2816613"/>
              <a:ext cx="842433" cy="563322"/>
            </a:xfrm>
            <a:prstGeom prst="trapezoid">
              <a:avLst>
                <a:gd name="adj" fmla="val 74774"/>
              </a:avLst>
            </a:prstGeom>
            <a:solidFill>
              <a:srgbClr val="18A6B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 txBox="1"/>
            <p:nvPr/>
          </p:nvSpPr>
          <p:spPr>
            <a:xfrm>
              <a:off x="2106083" y="2816613"/>
              <a:ext cx="842433" cy="56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MX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NOMS</a:t>
              </a:r>
              <a:endParaRPr/>
            </a:p>
          </p:txBody>
        </p:sp>
      </p:grpSp>
      <p:sp>
        <p:nvSpPr>
          <p:cNvPr id="154" name="Google Shape;154;p7"/>
          <p:cNvSpPr txBox="1"/>
          <p:nvPr/>
        </p:nvSpPr>
        <p:spPr>
          <a:xfrm>
            <a:off x="2517926" y="602575"/>
            <a:ext cx="54624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 dirty="0">
                <a:solidFill>
                  <a:srgbClr val="956BB3"/>
                </a:solidFill>
                <a:latin typeface="Titillium Web"/>
                <a:ea typeface="Titillium Web"/>
                <a:cs typeface="Titillium Web"/>
                <a:sym typeface="Titillium Web"/>
              </a:rPr>
              <a:t>Jerarquía Normativa (Art. 133. CPEUM)</a:t>
            </a:r>
            <a:endParaRPr sz="2000" b="1" i="0" u="none" strike="noStrike" cap="none" dirty="0">
              <a:solidFill>
                <a:srgbClr val="956B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C8A45-17C5-B068-B13A-7AA9BDA5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22" y="1097853"/>
            <a:ext cx="8304756" cy="35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2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/>
          <p:nvPr/>
        </p:nvSpPr>
        <p:spPr>
          <a:xfrm>
            <a:off x="2311125" y="312861"/>
            <a:ext cx="65304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956BB3"/>
                </a:solidFill>
                <a:latin typeface="Verdana"/>
                <a:ea typeface="Verdana"/>
                <a:cs typeface="Verdana"/>
                <a:sym typeface="Verdana"/>
              </a:rPr>
              <a:t>Motociclistas: Entre la norma y la realidad</a:t>
            </a:r>
            <a:endParaRPr sz="1800" b="1" i="0" u="none" strike="noStrike" cap="none">
              <a:solidFill>
                <a:srgbClr val="956BB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5" name="Google Shape;25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0683" y="312861"/>
            <a:ext cx="989050" cy="99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91DAB1-6F5D-07BB-6744-BFF49DC45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03" y="908003"/>
            <a:ext cx="3598928" cy="20303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EDE4AA-4C23-D959-FA87-BEAA88BB8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471" y="964645"/>
            <a:ext cx="3655290" cy="20303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74BD41-4900-EC78-FFC1-A7B2A6D34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833" y="3108317"/>
            <a:ext cx="3598928" cy="19870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DFBC14-A61D-F326-58E6-8F4B554ED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91" y="3064959"/>
            <a:ext cx="3624640" cy="20303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434</Words>
  <Application>Microsoft Office PowerPoint</Application>
  <PresentationFormat>Presentación en pantalla (16:9)</PresentationFormat>
  <Paragraphs>71</Paragraphs>
  <Slides>13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Verdana</vt:lpstr>
      <vt:lpstr>Courier New</vt:lpstr>
      <vt:lpstr>Titillium Web</vt:lpstr>
      <vt:lpstr>Arial</vt:lpstr>
      <vt:lpstr>Titillium Web SemiBold</vt:lpstr>
      <vt:lpstr>Simple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Hugo Barrera</dc:creator>
  <cp:lastModifiedBy>Hugo Barrera</cp:lastModifiedBy>
  <cp:revision>2</cp:revision>
  <dcterms:modified xsi:type="dcterms:W3CDTF">2025-10-24T19:18:52Z</dcterms:modified>
</cp:coreProperties>
</file>